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61"/>
  </p:notesMasterIdLst>
  <p:sldIdLst>
    <p:sldId id="256" r:id="rId46"/>
    <p:sldId id="257" r:id="rId47"/>
    <p:sldId id="258" r:id="rId48"/>
    <p:sldId id="259" r:id="rId49"/>
    <p:sldId id="260" r:id="rId50"/>
    <p:sldId id="261" r:id="rId51"/>
    <p:sldId id="262" r:id="rId52"/>
    <p:sldId id="263" r:id="rId53"/>
    <p:sldId id="264" r:id="rId54"/>
    <p:sldId id="265" r:id="rId55"/>
    <p:sldId id="266" r:id="rId56"/>
    <p:sldId id="267" r:id="rId57"/>
    <p:sldId id="268" r:id="rId58"/>
    <p:sldId id="269" r:id="rId59"/>
    <p:sldId id="270" r:id="rId6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odec Pro ExtraBold" charset="1" panose="00000700000000000000"/>
      <p:regular r:id="rId10"/>
    </p:embeddedFont>
    <p:embeddedFont>
      <p:font typeface="Codec Pro ExtraBold Bold" charset="1" panose="00000900000000000000"/>
      <p:regular r:id="rId11"/>
    </p:embeddedFont>
    <p:embeddedFont>
      <p:font typeface="Canva Sans 2" charset="1" panose="020B0503030501040103"/>
      <p:regular r:id="rId12"/>
    </p:embeddedFont>
    <p:embeddedFont>
      <p:font typeface="Canva Sans 2 Bold" charset="1" panose="020B0803030501040103"/>
      <p:regular r:id="rId13"/>
    </p:embeddedFont>
    <p:embeddedFont>
      <p:font typeface="Canva Sans 2 Italics" charset="1" panose="020B0503030501040103"/>
      <p:regular r:id="rId14"/>
    </p:embeddedFont>
    <p:embeddedFont>
      <p:font typeface="Canva Sans 2 Bold Italics" charset="1" panose="020B0803030501040103"/>
      <p:regular r:id="rId15"/>
    </p:embeddedFont>
    <p:embeddedFont>
      <p:font typeface="Canva Sans 1" charset="1" panose="020B0503030501040103"/>
      <p:regular r:id="rId16"/>
    </p:embeddedFont>
    <p:embeddedFont>
      <p:font typeface="Canva Sans 1 Bold" charset="1" panose="020B0803030501040103"/>
      <p:regular r:id="rId17"/>
    </p:embeddedFont>
    <p:embeddedFont>
      <p:font typeface="Canva Sans 1 Italics" charset="1" panose="020B0503030501040103"/>
      <p:regular r:id="rId18"/>
    </p:embeddedFont>
    <p:embeddedFont>
      <p:font typeface="Canva Sans 1 Bold Italics" charset="1" panose="020B0803030501040103"/>
      <p:regular r:id="rId19"/>
    </p:embeddedFont>
    <p:embeddedFont>
      <p:font typeface="Canva Sans 1 Medium" charset="1" panose="020B0603030501040103"/>
      <p:regular r:id="rId20"/>
    </p:embeddedFont>
    <p:embeddedFont>
      <p:font typeface="Canva Sans 1 Medium Italics" charset="1" panose="020B0603030501040103"/>
      <p:regular r:id="rId21"/>
    </p:embeddedFont>
    <p:embeddedFont>
      <p:font typeface="Aileron" charset="1" panose="00000500000000000000"/>
      <p:regular r:id="rId22"/>
    </p:embeddedFont>
    <p:embeddedFont>
      <p:font typeface="Aileron Bold" charset="1" panose="00000800000000000000"/>
      <p:regular r:id="rId23"/>
    </p:embeddedFont>
    <p:embeddedFont>
      <p:font typeface="Aileron Italics" charset="1" panose="00000500000000000000"/>
      <p:regular r:id="rId24"/>
    </p:embeddedFont>
    <p:embeddedFont>
      <p:font typeface="Aileron Bold Italics" charset="1" panose="00000800000000000000"/>
      <p:regular r:id="rId25"/>
    </p:embeddedFont>
    <p:embeddedFont>
      <p:font typeface="Aileron Thin" charset="1" panose="00000300000000000000"/>
      <p:regular r:id="rId26"/>
    </p:embeddedFont>
    <p:embeddedFont>
      <p:font typeface="Aileron Thin Italics" charset="1" panose="00000300000000000000"/>
      <p:regular r:id="rId27"/>
    </p:embeddedFont>
    <p:embeddedFont>
      <p:font typeface="Aileron Light" charset="1" panose="00000400000000000000"/>
      <p:regular r:id="rId28"/>
    </p:embeddedFont>
    <p:embeddedFont>
      <p:font typeface="Aileron Light Italics" charset="1" panose="00000400000000000000"/>
      <p:regular r:id="rId29"/>
    </p:embeddedFont>
    <p:embeddedFont>
      <p:font typeface="Aileron Ultra-Bold" charset="1" panose="00000A00000000000000"/>
      <p:regular r:id="rId30"/>
    </p:embeddedFont>
    <p:embeddedFont>
      <p:font typeface="Aileron Ultra-Bold Italics" charset="1" panose="00000A00000000000000"/>
      <p:regular r:id="rId31"/>
    </p:embeddedFont>
    <p:embeddedFont>
      <p:font typeface="Aileron Heavy" charset="1" panose="00000A00000000000000"/>
      <p:regular r:id="rId32"/>
    </p:embeddedFont>
    <p:embeddedFont>
      <p:font typeface="Aileron Heavy Italics" charset="1" panose="00000A00000000000000"/>
      <p:regular r:id="rId33"/>
    </p:embeddedFont>
    <p:embeddedFont>
      <p:font typeface="Open Sauce" charset="1" panose="00000500000000000000"/>
      <p:regular r:id="rId34"/>
    </p:embeddedFont>
    <p:embeddedFont>
      <p:font typeface="Open Sauce Bold" charset="1" panose="00000800000000000000"/>
      <p:regular r:id="rId35"/>
    </p:embeddedFont>
    <p:embeddedFont>
      <p:font typeface="Open Sauce Italics" charset="1" panose="00000500000000000000"/>
      <p:regular r:id="rId36"/>
    </p:embeddedFont>
    <p:embeddedFont>
      <p:font typeface="Open Sauce Bold Italics" charset="1" panose="00000800000000000000"/>
      <p:regular r:id="rId37"/>
    </p:embeddedFont>
    <p:embeddedFont>
      <p:font typeface="Open Sauce Light" charset="1" panose="00000400000000000000"/>
      <p:regular r:id="rId38"/>
    </p:embeddedFont>
    <p:embeddedFont>
      <p:font typeface="Open Sauce Light Italics" charset="1" panose="00000400000000000000"/>
      <p:regular r:id="rId39"/>
    </p:embeddedFont>
    <p:embeddedFont>
      <p:font typeface="Open Sauce Medium" charset="1" panose="00000600000000000000"/>
      <p:regular r:id="rId40"/>
    </p:embeddedFont>
    <p:embeddedFont>
      <p:font typeface="Open Sauce Medium Italics" charset="1" panose="00000600000000000000"/>
      <p:regular r:id="rId41"/>
    </p:embeddedFont>
    <p:embeddedFont>
      <p:font typeface="Open Sauce Semi-Bold" charset="1" panose="00000700000000000000"/>
      <p:regular r:id="rId42"/>
    </p:embeddedFont>
    <p:embeddedFont>
      <p:font typeface="Open Sauce Semi-Bold Italics" charset="1" panose="00000700000000000000"/>
      <p:regular r:id="rId43"/>
    </p:embeddedFont>
    <p:embeddedFont>
      <p:font typeface="Open Sauce Heavy" charset="1" panose="00000A00000000000000"/>
      <p:regular r:id="rId44"/>
    </p:embeddedFont>
    <p:embeddedFont>
      <p:font typeface="Open Sauce Heavy Italics" charset="1" panose="00000A00000000000000"/>
      <p:regular r:id="rId4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slides/slide1.xml" Type="http://schemas.openxmlformats.org/officeDocument/2006/relationships/slide"/><Relationship Id="rId47" Target="slides/slide2.xml" Type="http://schemas.openxmlformats.org/officeDocument/2006/relationships/slide"/><Relationship Id="rId48" Target="slides/slide3.xml" Type="http://schemas.openxmlformats.org/officeDocument/2006/relationships/slide"/><Relationship Id="rId49" Target="slides/slide4.xml" Type="http://schemas.openxmlformats.org/officeDocument/2006/relationships/slide"/><Relationship Id="rId5" Target="tableStyles.xml" Type="http://schemas.openxmlformats.org/officeDocument/2006/relationships/tableStyles"/><Relationship Id="rId50" Target="slides/slide5.xml" Type="http://schemas.openxmlformats.org/officeDocument/2006/relationships/slide"/><Relationship Id="rId51" Target="slides/slide6.xml" Type="http://schemas.openxmlformats.org/officeDocument/2006/relationships/slide"/><Relationship Id="rId52" Target="slides/slide7.xml" Type="http://schemas.openxmlformats.org/officeDocument/2006/relationships/slide"/><Relationship Id="rId53" Target="slides/slide8.xml" Type="http://schemas.openxmlformats.org/officeDocument/2006/relationships/slide"/><Relationship Id="rId54" Target="slides/slide9.xml" Type="http://schemas.openxmlformats.org/officeDocument/2006/relationships/slide"/><Relationship Id="rId55" Target="slides/slide10.xml" Type="http://schemas.openxmlformats.org/officeDocument/2006/relationships/slide"/><Relationship Id="rId56" Target="slides/slide11.xml" Type="http://schemas.openxmlformats.org/officeDocument/2006/relationships/slide"/><Relationship Id="rId57" Target="slides/slide12.xml" Type="http://schemas.openxmlformats.org/officeDocument/2006/relationships/slide"/><Relationship Id="rId58" Target="slides/slide13.xml" Type="http://schemas.openxmlformats.org/officeDocument/2006/relationships/slide"/><Relationship Id="rId59" Target="slides/slide14.xml" Type="http://schemas.openxmlformats.org/officeDocument/2006/relationships/slide"/><Relationship Id="rId6" Target="fonts/font6.fntdata" Type="http://schemas.openxmlformats.org/officeDocument/2006/relationships/font"/><Relationship Id="rId60" Target="slides/slide15.xml" Type="http://schemas.openxmlformats.org/officeDocument/2006/relationships/slide"/><Relationship Id="rId61" Target="notesMasters/notesMaster1.xml" Type="http://schemas.openxmlformats.org/officeDocument/2006/relationships/notesMaster"/><Relationship Id="rId62" Target="theme/theme2.xml" Type="http://schemas.openxmlformats.org/officeDocument/2006/relationships/theme"/><Relationship Id="rId63" Target="notesSlides/notesSlide1.xml" Type="http://schemas.openxmlformats.org/officeDocument/2006/relationships/notesSlide"/><Relationship Id="rId64" Target="notesSlides/notesSlide2.xml" Type="http://schemas.openxmlformats.org/officeDocument/2006/relationships/notesSlide"/><Relationship Id="rId65" Target="notesSlides/notesSlide3.xml" Type="http://schemas.openxmlformats.org/officeDocument/2006/relationships/notesSlide"/><Relationship Id="rId66" Target="notesSlides/notesSlide4.xml" Type="http://schemas.openxmlformats.org/officeDocument/2006/relationships/notesSlide"/><Relationship Id="rId67" Target="notesSlides/notesSlide5.xml" Type="http://schemas.openxmlformats.org/officeDocument/2006/relationships/notesSlide"/><Relationship Id="rId68" Target="notesSlides/notesSlide6.xml" Type="http://schemas.openxmlformats.org/officeDocument/2006/relationships/notesSlide"/><Relationship Id="rId69" Target="notesSlides/notesSlide7.xml" Type="http://schemas.openxmlformats.org/officeDocument/2006/relationships/notesSlide"/><Relationship Id="rId7" Target="fonts/font7.fntdata" Type="http://schemas.openxmlformats.org/officeDocument/2006/relationships/font"/><Relationship Id="rId70" Target="notesSlides/notesSlide8.xml" Type="http://schemas.openxmlformats.org/officeDocument/2006/relationships/notesSlide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no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3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4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5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6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7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_rels/notesSlide8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5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Hi Everyone,</a:t>
            </a:r>
          </a:p>
          <a:p>
            <a:r>
              <a:rPr lang="en-US"/>
              <a:t>Good Morning</a:t>
            </a:r>
          </a:p>
          <a:p>
            <a:r>
              <a:rPr lang="en-US"/>
              <a:t/>
            </a:r>
          </a:p>
          <a:p>
            <a:r>
              <a:rPr lang="en-US"/>
              <a:t>Before we start with the presentation today, I would like to share a small recital.</a:t>
            </a:r>
          </a:p>
          <a:p>
            <a:r>
              <a:rPr lang="en-US"/>
              <a:t>We have been a part of Publicis Sapient for almost 3months now, and there is this fact that everyone of us would agree upon.</a:t>
            </a:r>
          </a:p>
          <a:p>
            <a:r>
              <a:rPr lang="en-US"/>
              <a:t>We all started as fresh graduates, underwent 5weeks or so of rigorous training followed by what…5 weeks now of a Hands On project, and what has transpired in these days is a fact that we all are really proud of. A transformation from someone who could code, to someone who can not only code, but add value to everything he does.</a:t>
            </a:r>
          </a:p>
          <a:p>
            <a:r>
              <a:rPr lang="en-US"/>
              <a:t>So have we succeeded at becoming a Product engineer?</a:t>
            </a:r>
          </a:p>
          <a:p>
            <a:r>
              <a:rPr lang="en-US"/>
              <a:t/>
            </a:r>
          </a:p>
          <a:p>
            <a:r>
              <a:rPr lang="en-US"/>
              <a:t>Hi, I am Rajat, a small part of our big team here.</a:t>
            </a:r>
          </a:p>
          <a:p>
            <a:r>
              <a:rPr lang="en-US"/>
              <a:t>I am here with my colleagues Aman and Chinmay and we are here to give you a walkthrough of our Transformation, our Journey and the project we have been working for sometime now.</a:t>
            </a:r>
          </a:p>
          <a:p>
            <a:r>
              <a:rPr lang="en-US"/>
              <a:t/>
            </a:r>
          </a:p>
          <a:p>
            <a:r>
              <a:rPr lang="en-US"/>
              <a:t> 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Time – 2 mins</a:t>
            </a:r>
          </a:p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Time – 1 min</a:t>
            </a:r>
          </a:p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5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Time – 2 mins</a:t>
            </a:r>
          </a:p>
          <a:p>
            <a:r>
              <a:rPr lang="en-US"/>
              <a:t>21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6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Time –</a:t>
            </a:r>
          </a:p>
          <a:p>
            <a:r>
              <a:rPr lang="en-US"/>
              <a:t>Architecture – 5 mins</a:t>
            </a:r>
          </a:p>
          <a:p>
            <a:r>
              <a:rPr lang="en-US"/>
              <a:t>NFR Dashboard – 3 mins</a:t>
            </a:r>
          </a:p>
          <a:p>
            <a:r>
              <a:rPr lang="en-US"/>
              <a:t>Demo – 10 mins </a:t>
            </a:r>
          </a:p>
          <a:p>
            <a:r>
              <a:rPr lang="en-US"/>
              <a:t>    1. Show the Responsiveness and Wave tool first </a:t>
            </a:r>
          </a:p>
          <a:p>
            <a:r>
              <a:rPr lang="en-US"/>
              <a:t/>
            </a:r>
          </a:p>
          <a:p>
            <a:r>
              <a:rPr lang="en-US"/>
              <a:t>22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7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Time - ?</a:t>
            </a:r>
          </a:p>
          <a:p>
            <a:r>
              <a:rPr lang="en-US"/>
              <a:t>23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8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Time – After this show the testimonial video. 1 min</a:t>
            </a:r>
          </a:p>
          <a:p>
            <a:r>
              <a:rPr lang="en-US"/>
              <a:t>24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Relationship Id="rId4" Target="../media/image19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8.png" Type="http://schemas.openxmlformats.org/officeDocument/2006/relationships/image"/><Relationship Id="rId11" Target="../media/image29.png" Type="http://schemas.openxmlformats.org/officeDocument/2006/relationships/image"/><Relationship Id="rId12" Target="../media/image30.png" Type="http://schemas.openxmlformats.org/officeDocument/2006/relationships/image"/><Relationship Id="rId2" Target="../media/image20.png" Type="http://schemas.openxmlformats.org/officeDocument/2006/relationships/image"/><Relationship Id="rId3" Target="../media/image21.png" Type="http://schemas.openxmlformats.org/officeDocument/2006/relationships/image"/><Relationship Id="rId4" Target="../media/image22.png" Type="http://schemas.openxmlformats.org/officeDocument/2006/relationships/image"/><Relationship Id="rId5" Target="../media/image23.png" Type="http://schemas.openxmlformats.org/officeDocument/2006/relationships/image"/><Relationship Id="rId6" Target="../media/image24.svg" Type="http://schemas.openxmlformats.org/officeDocument/2006/relationships/image"/><Relationship Id="rId7" Target="../media/image25.png" Type="http://schemas.openxmlformats.org/officeDocument/2006/relationships/image"/><Relationship Id="rId8" Target="../media/image26.svg" Type="http://schemas.openxmlformats.org/officeDocument/2006/relationships/image"/><Relationship Id="rId9" Target="../media/image27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31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32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33.jpe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6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7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Relationship Id="rId6" Target="../media/image15.png" Type="http://schemas.openxmlformats.org/officeDocument/2006/relationships/image"/><Relationship Id="rId7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865126" y="1028700"/>
            <a:ext cx="6557749" cy="2648322"/>
          </a:xfrm>
          <a:custGeom>
            <a:avLst/>
            <a:gdLst/>
            <a:ahLst/>
            <a:cxnLst/>
            <a:rect r="r" b="b" t="t" l="l"/>
            <a:pathLst>
              <a:path h="2648322" w="6557749">
                <a:moveTo>
                  <a:pt x="0" y="0"/>
                </a:moveTo>
                <a:lnTo>
                  <a:pt x="6557748" y="0"/>
                </a:lnTo>
                <a:lnTo>
                  <a:pt x="6557748" y="2648322"/>
                </a:lnTo>
                <a:lnTo>
                  <a:pt x="0" y="26483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745" t="-17924" r="-1855" b="-2637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486136" y="3902976"/>
            <a:ext cx="11315729" cy="4328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17"/>
              </a:lnSpc>
              <a:spcBef>
                <a:spcPct val="0"/>
              </a:spcBef>
            </a:pPr>
            <a:r>
              <a:rPr lang="en-US" sz="13597">
                <a:solidFill>
                  <a:srgbClr val="1C88CF"/>
                </a:solidFill>
                <a:latin typeface="Codec Pro ExtraBold Bold"/>
              </a:rPr>
              <a:t>F</a:t>
            </a:r>
            <a:r>
              <a:rPr lang="en-US" sz="13597">
                <a:solidFill>
                  <a:srgbClr val="1C88CF"/>
                </a:solidFill>
                <a:latin typeface="Codec Pro ExtraBold Bold"/>
              </a:rPr>
              <a:t>lipFit Application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087369" y="3551278"/>
            <a:ext cx="3353350" cy="1672110"/>
            <a:chOff x="0" y="0"/>
            <a:chExt cx="1046652" cy="52190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46652" cy="521901"/>
            </a:xfrm>
            <a:custGeom>
              <a:avLst/>
              <a:gdLst/>
              <a:ahLst/>
              <a:cxnLst/>
              <a:rect r="r" b="b" t="t" l="l"/>
              <a:pathLst>
                <a:path h="521901" w="1046652">
                  <a:moveTo>
                    <a:pt x="41557" y="0"/>
                  </a:moveTo>
                  <a:lnTo>
                    <a:pt x="1005095" y="0"/>
                  </a:lnTo>
                  <a:cubicBezTo>
                    <a:pt x="1028046" y="0"/>
                    <a:pt x="1046652" y="18606"/>
                    <a:pt x="1046652" y="41557"/>
                  </a:cubicBezTo>
                  <a:lnTo>
                    <a:pt x="1046652" y="480344"/>
                  </a:lnTo>
                  <a:cubicBezTo>
                    <a:pt x="1046652" y="491366"/>
                    <a:pt x="1042274" y="501936"/>
                    <a:pt x="1034480" y="509729"/>
                  </a:cubicBezTo>
                  <a:cubicBezTo>
                    <a:pt x="1026687" y="517523"/>
                    <a:pt x="1016117" y="521901"/>
                    <a:pt x="1005095" y="521901"/>
                  </a:cubicBezTo>
                  <a:lnTo>
                    <a:pt x="41557" y="521901"/>
                  </a:lnTo>
                  <a:cubicBezTo>
                    <a:pt x="18606" y="521901"/>
                    <a:pt x="0" y="503296"/>
                    <a:pt x="0" y="480344"/>
                  </a:cubicBezTo>
                  <a:lnTo>
                    <a:pt x="0" y="41557"/>
                  </a:lnTo>
                  <a:cubicBezTo>
                    <a:pt x="0" y="18606"/>
                    <a:pt x="18606" y="0"/>
                    <a:pt x="4155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274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46652" cy="5695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2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8242369"/>
            <a:ext cx="18288000" cy="2044631"/>
            <a:chOff x="0" y="0"/>
            <a:chExt cx="4816593" cy="53850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538504"/>
            </a:xfrm>
            <a:custGeom>
              <a:avLst/>
              <a:gdLst/>
              <a:ahLst/>
              <a:cxnLst/>
              <a:rect r="r" b="b" t="t" l="l"/>
              <a:pathLst>
                <a:path h="538504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538504"/>
                  </a:lnTo>
                  <a:lnTo>
                    <a:pt x="0" y="538504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4816593" cy="5956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2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779856" y="3387525"/>
            <a:ext cx="1782567" cy="523404"/>
            <a:chOff x="0" y="0"/>
            <a:chExt cx="405394" cy="1190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05394" cy="119033"/>
            </a:xfrm>
            <a:custGeom>
              <a:avLst/>
              <a:gdLst/>
              <a:ahLst/>
              <a:cxnLst/>
              <a:rect r="r" b="b" t="t" l="l"/>
              <a:pathLst>
                <a:path h="119033" w="405394">
                  <a:moveTo>
                    <a:pt x="59517" y="0"/>
                  </a:moveTo>
                  <a:lnTo>
                    <a:pt x="345878" y="0"/>
                  </a:lnTo>
                  <a:cubicBezTo>
                    <a:pt x="378748" y="0"/>
                    <a:pt x="405394" y="26647"/>
                    <a:pt x="405394" y="59517"/>
                  </a:cubicBezTo>
                  <a:lnTo>
                    <a:pt x="405394" y="59517"/>
                  </a:lnTo>
                  <a:cubicBezTo>
                    <a:pt x="405394" y="92387"/>
                    <a:pt x="378748" y="119033"/>
                    <a:pt x="345878" y="119033"/>
                  </a:cubicBezTo>
                  <a:lnTo>
                    <a:pt x="59517" y="119033"/>
                  </a:lnTo>
                  <a:cubicBezTo>
                    <a:pt x="26647" y="119033"/>
                    <a:pt x="0" y="92387"/>
                    <a:pt x="0" y="59517"/>
                  </a:cubicBezTo>
                  <a:lnTo>
                    <a:pt x="0" y="59517"/>
                  </a:lnTo>
                  <a:cubicBezTo>
                    <a:pt x="0" y="26647"/>
                    <a:pt x="26647" y="0"/>
                    <a:pt x="59517" y="0"/>
                  </a:cubicBez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405394" cy="1666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2"/>
                </a:lnSpc>
              </a:pPr>
              <a:r>
                <a:rPr lang="en-US" sz="2294" spc="22">
                  <a:solidFill>
                    <a:srgbClr val="FFFFFF"/>
                  </a:solidFill>
                  <a:latin typeface="Canva Sans 1 Bold"/>
                </a:rPr>
                <a:t>01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802669" y="3518701"/>
            <a:ext cx="3353350" cy="1672110"/>
            <a:chOff x="0" y="0"/>
            <a:chExt cx="1046652" cy="52190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046652" cy="521901"/>
            </a:xfrm>
            <a:custGeom>
              <a:avLst/>
              <a:gdLst/>
              <a:ahLst/>
              <a:cxnLst/>
              <a:rect r="r" b="b" t="t" l="l"/>
              <a:pathLst>
                <a:path h="521901" w="1046652">
                  <a:moveTo>
                    <a:pt x="41557" y="0"/>
                  </a:moveTo>
                  <a:lnTo>
                    <a:pt x="1005095" y="0"/>
                  </a:lnTo>
                  <a:cubicBezTo>
                    <a:pt x="1028046" y="0"/>
                    <a:pt x="1046652" y="18606"/>
                    <a:pt x="1046652" y="41557"/>
                  </a:cubicBezTo>
                  <a:lnTo>
                    <a:pt x="1046652" y="480344"/>
                  </a:lnTo>
                  <a:cubicBezTo>
                    <a:pt x="1046652" y="491366"/>
                    <a:pt x="1042274" y="501936"/>
                    <a:pt x="1034480" y="509729"/>
                  </a:cubicBezTo>
                  <a:cubicBezTo>
                    <a:pt x="1026687" y="517523"/>
                    <a:pt x="1016117" y="521901"/>
                    <a:pt x="1005095" y="521901"/>
                  </a:cubicBezTo>
                  <a:lnTo>
                    <a:pt x="41557" y="521901"/>
                  </a:lnTo>
                  <a:cubicBezTo>
                    <a:pt x="18606" y="521901"/>
                    <a:pt x="0" y="503296"/>
                    <a:pt x="0" y="480344"/>
                  </a:cubicBezTo>
                  <a:lnTo>
                    <a:pt x="0" y="41557"/>
                  </a:lnTo>
                  <a:cubicBezTo>
                    <a:pt x="0" y="18606"/>
                    <a:pt x="18606" y="0"/>
                    <a:pt x="4155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2740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046652" cy="5695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2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1495156" y="3354947"/>
            <a:ext cx="1782567" cy="523404"/>
            <a:chOff x="0" y="0"/>
            <a:chExt cx="405394" cy="11903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05394" cy="119033"/>
            </a:xfrm>
            <a:custGeom>
              <a:avLst/>
              <a:gdLst/>
              <a:ahLst/>
              <a:cxnLst/>
              <a:rect r="r" b="b" t="t" l="l"/>
              <a:pathLst>
                <a:path h="119033" w="405394">
                  <a:moveTo>
                    <a:pt x="59517" y="0"/>
                  </a:moveTo>
                  <a:lnTo>
                    <a:pt x="345878" y="0"/>
                  </a:lnTo>
                  <a:cubicBezTo>
                    <a:pt x="378748" y="0"/>
                    <a:pt x="405394" y="26647"/>
                    <a:pt x="405394" y="59517"/>
                  </a:cubicBezTo>
                  <a:lnTo>
                    <a:pt x="405394" y="59517"/>
                  </a:lnTo>
                  <a:cubicBezTo>
                    <a:pt x="405394" y="92387"/>
                    <a:pt x="378748" y="119033"/>
                    <a:pt x="345878" y="119033"/>
                  </a:cubicBezTo>
                  <a:lnTo>
                    <a:pt x="59517" y="119033"/>
                  </a:lnTo>
                  <a:cubicBezTo>
                    <a:pt x="26647" y="119033"/>
                    <a:pt x="0" y="92387"/>
                    <a:pt x="0" y="59517"/>
                  </a:cubicBezTo>
                  <a:lnTo>
                    <a:pt x="0" y="59517"/>
                  </a:lnTo>
                  <a:cubicBezTo>
                    <a:pt x="0" y="26647"/>
                    <a:pt x="26647" y="0"/>
                    <a:pt x="59517" y="0"/>
                  </a:cubicBez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405394" cy="1666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2"/>
                </a:lnSpc>
              </a:pPr>
              <a:r>
                <a:rPr lang="en-US" sz="2294" spc="22">
                  <a:solidFill>
                    <a:srgbClr val="FFFFFF"/>
                  </a:solidFill>
                  <a:latin typeface="Canva Sans 1 Bold"/>
                </a:rPr>
                <a:t>02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4517968" y="3486123"/>
            <a:ext cx="3353350" cy="1672110"/>
            <a:chOff x="0" y="0"/>
            <a:chExt cx="1046652" cy="52190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046652" cy="521901"/>
            </a:xfrm>
            <a:custGeom>
              <a:avLst/>
              <a:gdLst/>
              <a:ahLst/>
              <a:cxnLst/>
              <a:rect r="r" b="b" t="t" l="l"/>
              <a:pathLst>
                <a:path h="521901" w="1046652">
                  <a:moveTo>
                    <a:pt x="41557" y="0"/>
                  </a:moveTo>
                  <a:lnTo>
                    <a:pt x="1005095" y="0"/>
                  </a:lnTo>
                  <a:cubicBezTo>
                    <a:pt x="1028046" y="0"/>
                    <a:pt x="1046652" y="18606"/>
                    <a:pt x="1046652" y="41557"/>
                  </a:cubicBezTo>
                  <a:lnTo>
                    <a:pt x="1046652" y="480344"/>
                  </a:lnTo>
                  <a:cubicBezTo>
                    <a:pt x="1046652" y="491366"/>
                    <a:pt x="1042274" y="501936"/>
                    <a:pt x="1034480" y="509729"/>
                  </a:cubicBezTo>
                  <a:cubicBezTo>
                    <a:pt x="1026687" y="517523"/>
                    <a:pt x="1016117" y="521901"/>
                    <a:pt x="1005095" y="521901"/>
                  </a:cubicBezTo>
                  <a:lnTo>
                    <a:pt x="41557" y="521901"/>
                  </a:lnTo>
                  <a:cubicBezTo>
                    <a:pt x="18606" y="521901"/>
                    <a:pt x="0" y="503296"/>
                    <a:pt x="0" y="480344"/>
                  </a:cubicBezTo>
                  <a:lnTo>
                    <a:pt x="0" y="41557"/>
                  </a:lnTo>
                  <a:cubicBezTo>
                    <a:pt x="0" y="18606"/>
                    <a:pt x="18606" y="0"/>
                    <a:pt x="4155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2740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47625"/>
              <a:ext cx="1046652" cy="5695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2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5210455" y="3322369"/>
            <a:ext cx="1782567" cy="523404"/>
            <a:chOff x="0" y="0"/>
            <a:chExt cx="405394" cy="11903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05394" cy="119033"/>
            </a:xfrm>
            <a:custGeom>
              <a:avLst/>
              <a:gdLst/>
              <a:ahLst/>
              <a:cxnLst/>
              <a:rect r="r" b="b" t="t" l="l"/>
              <a:pathLst>
                <a:path h="119033" w="405394">
                  <a:moveTo>
                    <a:pt x="59517" y="0"/>
                  </a:moveTo>
                  <a:lnTo>
                    <a:pt x="345878" y="0"/>
                  </a:lnTo>
                  <a:cubicBezTo>
                    <a:pt x="378748" y="0"/>
                    <a:pt x="405394" y="26647"/>
                    <a:pt x="405394" y="59517"/>
                  </a:cubicBezTo>
                  <a:lnTo>
                    <a:pt x="405394" y="59517"/>
                  </a:lnTo>
                  <a:cubicBezTo>
                    <a:pt x="405394" y="92387"/>
                    <a:pt x="378748" y="119033"/>
                    <a:pt x="345878" y="119033"/>
                  </a:cubicBezTo>
                  <a:lnTo>
                    <a:pt x="59517" y="119033"/>
                  </a:lnTo>
                  <a:cubicBezTo>
                    <a:pt x="26647" y="119033"/>
                    <a:pt x="0" y="92387"/>
                    <a:pt x="0" y="59517"/>
                  </a:cubicBezTo>
                  <a:lnTo>
                    <a:pt x="0" y="59517"/>
                  </a:lnTo>
                  <a:cubicBezTo>
                    <a:pt x="0" y="26647"/>
                    <a:pt x="26647" y="0"/>
                    <a:pt x="59517" y="0"/>
                  </a:cubicBez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47625"/>
              <a:ext cx="405394" cy="1666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2"/>
                </a:lnSpc>
              </a:pPr>
              <a:r>
                <a:rPr lang="en-US" sz="2294" spc="22">
                  <a:solidFill>
                    <a:srgbClr val="FFFFFF"/>
                  </a:solidFill>
                  <a:latin typeface="Canva Sans 1 Bold"/>
                </a:rPr>
                <a:t>03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7087369" y="5520492"/>
            <a:ext cx="3353350" cy="1672110"/>
            <a:chOff x="0" y="0"/>
            <a:chExt cx="1046652" cy="521901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046652" cy="521901"/>
            </a:xfrm>
            <a:custGeom>
              <a:avLst/>
              <a:gdLst/>
              <a:ahLst/>
              <a:cxnLst/>
              <a:rect r="r" b="b" t="t" l="l"/>
              <a:pathLst>
                <a:path h="521901" w="1046652">
                  <a:moveTo>
                    <a:pt x="41557" y="0"/>
                  </a:moveTo>
                  <a:lnTo>
                    <a:pt x="1005095" y="0"/>
                  </a:lnTo>
                  <a:cubicBezTo>
                    <a:pt x="1028046" y="0"/>
                    <a:pt x="1046652" y="18606"/>
                    <a:pt x="1046652" y="41557"/>
                  </a:cubicBezTo>
                  <a:lnTo>
                    <a:pt x="1046652" y="480344"/>
                  </a:lnTo>
                  <a:cubicBezTo>
                    <a:pt x="1046652" y="491366"/>
                    <a:pt x="1042274" y="501936"/>
                    <a:pt x="1034480" y="509729"/>
                  </a:cubicBezTo>
                  <a:cubicBezTo>
                    <a:pt x="1026687" y="517523"/>
                    <a:pt x="1016117" y="521901"/>
                    <a:pt x="1005095" y="521901"/>
                  </a:cubicBezTo>
                  <a:lnTo>
                    <a:pt x="41557" y="521901"/>
                  </a:lnTo>
                  <a:cubicBezTo>
                    <a:pt x="18606" y="521901"/>
                    <a:pt x="0" y="503296"/>
                    <a:pt x="0" y="480344"/>
                  </a:cubicBezTo>
                  <a:lnTo>
                    <a:pt x="0" y="41557"/>
                  </a:lnTo>
                  <a:cubicBezTo>
                    <a:pt x="0" y="18606"/>
                    <a:pt x="18606" y="0"/>
                    <a:pt x="4155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2740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1046652" cy="5695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2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7779856" y="5356738"/>
            <a:ext cx="1782567" cy="523404"/>
            <a:chOff x="0" y="0"/>
            <a:chExt cx="405394" cy="119033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405394" cy="119033"/>
            </a:xfrm>
            <a:custGeom>
              <a:avLst/>
              <a:gdLst/>
              <a:ahLst/>
              <a:cxnLst/>
              <a:rect r="r" b="b" t="t" l="l"/>
              <a:pathLst>
                <a:path h="119033" w="405394">
                  <a:moveTo>
                    <a:pt x="59517" y="0"/>
                  </a:moveTo>
                  <a:lnTo>
                    <a:pt x="345878" y="0"/>
                  </a:lnTo>
                  <a:cubicBezTo>
                    <a:pt x="378748" y="0"/>
                    <a:pt x="405394" y="26647"/>
                    <a:pt x="405394" y="59517"/>
                  </a:cubicBezTo>
                  <a:lnTo>
                    <a:pt x="405394" y="59517"/>
                  </a:lnTo>
                  <a:cubicBezTo>
                    <a:pt x="405394" y="92387"/>
                    <a:pt x="378748" y="119033"/>
                    <a:pt x="345878" y="119033"/>
                  </a:cubicBezTo>
                  <a:lnTo>
                    <a:pt x="59517" y="119033"/>
                  </a:lnTo>
                  <a:cubicBezTo>
                    <a:pt x="26647" y="119033"/>
                    <a:pt x="0" y="92387"/>
                    <a:pt x="0" y="59517"/>
                  </a:cubicBezTo>
                  <a:lnTo>
                    <a:pt x="0" y="59517"/>
                  </a:lnTo>
                  <a:cubicBezTo>
                    <a:pt x="0" y="26647"/>
                    <a:pt x="26647" y="0"/>
                    <a:pt x="59517" y="0"/>
                  </a:cubicBez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47625"/>
              <a:ext cx="405394" cy="1666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2"/>
                </a:lnSpc>
              </a:pPr>
              <a:r>
                <a:rPr lang="en-US" sz="2294" spc="22">
                  <a:solidFill>
                    <a:srgbClr val="FFFFFF"/>
                  </a:solidFill>
                  <a:latin typeface="Canva Sans 1 Bold"/>
                </a:rPr>
                <a:t>04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0802669" y="5520492"/>
            <a:ext cx="3353350" cy="1672110"/>
            <a:chOff x="0" y="0"/>
            <a:chExt cx="1046652" cy="521901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046652" cy="521901"/>
            </a:xfrm>
            <a:custGeom>
              <a:avLst/>
              <a:gdLst/>
              <a:ahLst/>
              <a:cxnLst/>
              <a:rect r="r" b="b" t="t" l="l"/>
              <a:pathLst>
                <a:path h="521901" w="1046652">
                  <a:moveTo>
                    <a:pt x="41557" y="0"/>
                  </a:moveTo>
                  <a:lnTo>
                    <a:pt x="1005095" y="0"/>
                  </a:lnTo>
                  <a:cubicBezTo>
                    <a:pt x="1028046" y="0"/>
                    <a:pt x="1046652" y="18606"/>
                    <a:pt x="1046652" y="41557"/>
                  </a:cubicBezTo>
                  <a:lnTo>
                    <a:pt x="1046652" y="480344"/>
                  </a:lnTo>
                  <a:cubicBezTo>
                    <a:pt x="1046652" y="491366"/>
                    <a:pt x="1042274" y="501936"/>
                    <a:pt x="1034480" y="509729"/>
                  </a:cubicBezTo>
                  <a:cubicBezTo>
                    <a:pt x="1026687" y="517523"/>
                    <a:pt x="1016117" y="521901"/>
                    <a:pt x="1005095" y="521901"/>
                  </a:cubicBezTo>
                  <a:lnTo>
                    <a:pt x="41557" y="521901"/>
                  </a:lnTo>
                  <a:cubicBezTo>
                    <a:pt x="18606" y="521901"/>
                    <a:pt x="0" y="503296"/>
                    <a:pt x="0" y="480344"/>
                  </a:cubicBezTo>
                  <a:lnTo>
                    <a:pt x="0" y="41557"/>
                  </a:lnTo>
                  <a:cubicBezTo>
                    <a:pt x="0" y="18606"/>
                    <a:pt x="18606" y="0"/>
                    <a:pt x="4155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2740"/>
              </a:solidFill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0" y="-47625"/>
              <a:ext cx="1046652" cy="5695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2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1495156" y="5356738"/>
            <a:ext cx="1782567" cy="523404"/>
            <a:chOff x="0" y="0"/>
            <a:chExt cx="405394" cy="119033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405394" cy="119033"/>
            </a:xfrm>
            <a:custGeom>
              <a:avLst/>
              <a:gdLst/>
              <a:ahLst/>
              <a:cxnLst/>
              <a:rect r="r" b="b" t="t" l="l"/>
              <a:pathLst>
                <a:path h="119033" w="405394">
                  <a:moveTo>
                    <a:pt x="59517" y="0"/>
                  </a:moveTo>
                  <a:lnTo>
                    <a:pt x="345878" y="0"/>
                  </a:lnTo>
                  <a:cubicBezTo>
                    <a:pt x="378748" y="0"/>
                    <a:pt x="405394" y="26647"/>
                    <a:pt x="405394" y="59517"/>
                  </a:cubicBezTo>
                  <a:lnTo>
                    <a:pt x="405394" y="59517"/>
                  </a:lnTo>
                  <a:cubicBezTo>
                    <a:pt x="405394" y="92387"/>
                    <a:pt x="378748" y="119033"/>
                    <a:pt x="345878" y="119033"/>
                  </a:cubicBezTo>
                  <a:lnTo>
                    <a:pt x="59517" y="119033"/>
                  </a:lnTo>
                  <a:cubicBezTo>
                    <a:pt x="26647" y="119033"/>
                    <a:pt x="0" y="92387"/>
                    <a:pt x="0" y="59517"/>
                  </a:cubicBezTo>
                  <a:lnTo>
                    <a:pt x="0" y="59517"/>
                  </a:lnTo>
                  <a:cubicBezTo>
                    <a:pt x="0" y="26647"/>
                    <a:pt x="26647" y="0"/>
                    <a:pt x="59517" y="0"/>
                  </a:cubicBez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47625"/>
              <a:ext cx="405394" cy="1666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2"/>
                </a:lnSpc>
              </a:pPr>
              <a:r>
                <a:rPr lang="en-US" sz="2294" spc="22">
                  <a:solidFill>
                    <a:srgbClr val="FFFFFF"/>
                  </a:solidFill>
                  <a:latin typeface="Canva Sans 1 Bold"/>
                </a:rPr>
                <a:t>05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14517968" y="5487914"/>
            <a:ext cx="3353350" cy="1672110"/>
            <a:chOff x="0" y="0"/>
            <a:chExt cx="1046652" cy="521901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046652" cy="521901"/>
            </a:xfrm>
            <a:custGeom>
              <a:avLst/>
              <a:gdLst/>
              <a:ahLst/>
              <a:cxnLst/>
              <a:rect r="r" b="b" t="t" l="l"/>
              <a:pathLst>
                <a:path h="521901" w="1046652">
                  <a:moveTo>
                    <a:pt x="41557" y="0"/>
                  </a:moveTo>
                  <a:lnTo>
                    <a:pt x="1005095" y="0"/>
                  </a:lnTo>
                  <a:cubicBezTo>
                    <a:pt x="1028046" y="0"/>
                    <a:pt x="1046652" y="18606"/>
                    <a:pt x="1046652" y="41557"/>
                  </a:cubicBezTo>
                  <a:lnTo>
                    <a:pt x="1046652" y="480344"/>
                  </a:lnTo>
                  <a:cubicBezTo>
                    <a:pt x="1046652" y="491366"/>
                    <a:pt x="1042274" y="501936"/>
                    <a:pt x="1034480" y="509729"/>
                  </a:cubicBezTo>
                  <a:cubicBezTo>
                    <a:pt x="1026687" y="517523"/>
                    <a:pt x="1016117" y="521901"/>
                    <a:pt x="1005095" y="521901"/>
                  </a:cubicBezTo>
                  <a:lnTo>
                    <a:pt x="41557" y="521901"/>
                  </a:lnTo>
                  <a:cubicBezTo>
                    <a:pt x="18606" y="521901"/>
                    <a:pt x="0" y="503296"/>
                    <a:pt x="0" y="480344"/>
                  </a:cubicBezTo>
                  <a:lnTo>
                    <a:pt x="0" y="41557"/>
                  </a:lnTo>
                  <a:cubicBezTo>
                    <a:pt x="0" y="18606"/>
                    <a:pt x="18606" y="0"/>
                    <a:pt x="4155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2740"/>
              </a:solidFill>
              <a:prstDash val="solid"/>
              <a:miter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0" y="-47625"/>
              <a:ext cx="1046652" cy="5695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2"/>
                </a:lnSpc>
              </a:pP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15210455" y="5324160"/>
            <a:ext cx="1782567" cy="523404"/>
            <a:chOff x="0" y="0"/>
            <a:chExt cx="405394" cy="119033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405394" cy="119033"/>
            </a:xfrm>
            <a:custGeom>
              <a:avLst/>
              <a:gdLst/>
              <a:ahLst/>
              <a:cxnLst/>
              <a:rect r="r" b="b" t="t" l="l"/>
              <a:pathLst>
                <a:path h="119033" w="405394">
                  <a:moveTo>
                    <a:pt x="59517" y="0"/>
                  </a:moveTo>
                  <a:lnTo>
                    <a:pt x="345878" y="0"/>
                  </a:lnTo>
                  <a:cubicBezTo>
                    <a:pt x="378748" y="0"/>
                    <a:pt x="405394" y="26647"/>
                    <a:pt x="405394" y="59517"/>
                  </a:cubicBezTo>
                  <a:lnTo>
                    <a:pt x="405394" y="59517"/>
                  </a:lnTo>
                  <a:cubicBezTo>
                    <a:pt x="405394" y="92387"/>
                    <a:pt x="378748" y="119033"/>
                    <a:pt x="345878" y="119033"/>
                  </a:cubicBezTo>
                  <a:lnTo>
                    <a:pt x="59517" y="119033"/>
                  </a:lnTo>
                  <a:cubicBezTo>
                    <a:pt x="26647" y="119033"/>
                    <a:pt x="0" y="92387"/>
                    <a:pt x="0" y="59517"/>
                  </a:cubicBezTo>
                  <a:lnTo>
                    <a:pt x="0" y="59517"/>
                  </a:lnTo>
                  <a:cubicBezTo>
                    <a:pt x="0" y="26647"/>
                    <a:pt x="26647" y="0"/>
                    <a:pt x="59517" y="0"/>
                  </a:cubicBez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47625"/>
              <a:ext cx="405394" cy="1666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2"/>
                </a:lnSpc>
              </a:pPr>
              <a:r>
                <a:rPr lang="en-US" sz="2294" spc="22">
                  <a:solidFill>
                    <a:srgbClr val="FFFFFF"/>
                  </a:solidFill>
                  <a:latin typeface="Canva Sans 1 Bold"/>
                </a:rPr>
                <a:t>06</a:t>
              </a:r>
            </a:p>
          </p:txBody>
        </p:sp>
      </p:grpSp>
      <p:sp>
        <p:nvSpPr>
          <p:cNvPr name="Freeform 41" id="41"/>
          <p:cNvSpPr/>
          <p:nvPr/>
        </p:nvSpPr>
        <p:spPr>
          <a:xfrm flipH="false" flipV="false" rot="0">
            <a:off x="-23325" y="1028700"/>
            <a:ext cx="7607339" cy="7607339"/>
          </a:xfrm>
          <a:custGeom>
            <a:avLst/>
            <a:gdLst/>
            <a:ahLst/>
            <a:cxnLst/>
            <a:rect r="r" b="b" t="t" l="l"/>
            <a:pathLst>
              <a:path h="7607339" w="7607339">
                <a:moveTo>
                  <a:pt x="0" y="0"/>
                </a:moveTo>
                <a:lnTo>
                  <a:pt x="7607339" y="0"/>
                </a:lnTo>
                <a:lnTo>
                  <a:pt x="7607339" y="7607339"/>
                </a:lnTo>
                <a:lnTo>
                  <a:pt x="0" y="76073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2" id="42"/>
          <p:cNvSpPr/>
          <p:nvPr/>
        </p:nvSpPr>
        <p:spPr>
          <a:xfrm flipH="false" flipV="false" rot="0">
            <a:off x="5820201" y="450929"/>
            <a:ext cx="2534336" cy="1689557"/>
          </a:xfrm>
          <a:custGeom>
            <a:avLst/>
            <a:gdLst/>
            <a:ahLst/>
            <a:cxnLst/>
            <a:rect r="r" b="b" t="t" l="l"/>
            <a:pathLst>
              <a:path h="1689557" w="2534336">
                <a:moveTo>
                  <a:pt x="0" y="0"/>
                </a:moveTo>
                <a:lnTo>
                  <a:pt x="2534336" y="0"/>
                </a:lnTo>
                <a:lnTo>
                  <a:pt x="2534336" y="1689557"/>
                </a:lnTo>
                <a:lnTo>
                  <a:pt x="0" y="168955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3" id="43"/>
          <p:cNvSpPr txBox="true"/>
          <p:nvPr/>
        </p:nvSpPr>
        <p:spPr>
          <a:xfrm rot="0">
            <a:off x="8272413" y="1448222"/>
            <a:ext cx="9107274" cy="997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187"/>
              </a:lnSpc>
              <a:spcBef>
                <a:spcPct val="0"/>
              </a:spcBef>
            </a:pPr>
            <a:r>
              <a:rPr lang="en-US" sz="5932" spc="296">
                <a:solidFill>
                  <a:srgbClr val="002740"/>
                </a:solidFill>
                <a:latin typeface="Canva Sans 2 Bold"/>
              </a:rPr>
              <a:t>Engineering Practices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5022793" y="6215228"/>
            <a:ext cx="2356894" cy="280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2"/>
              </a:lnSpc>
              <a:spcBef>
                <a:spcPct val="0"/>
              </a:spcBef>
            </a:pPr>
            <a:r>
              <a:rPr lang="en-US" sz="1694" spc="16">
                <a:solidFill>
                  <a:srgbClr val="000000"/>
                </a:solidFill>
                <a:latin typeface="Canva Sans 1"/>
              </a:rPr>
              <a:t>Modularisation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1300897" y="6215228"/>
            <a:ext cx="2356894" cy="280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2"/>
              </a:lnSpc>
              <a:spcBef>
                <a:spcPct val="0"/>
              </a:spcBef>
            </a:pPr>
            <a:r>
              <a:rPr lang="en-US" sz="1694" spc="16">
                <a:solidFill>
                  <a:srgbClr val="000000"/>
                </a:solidFill>
                <a:latin typeface="Canva Sans 1"/>
              </a:rPr>
              <a:t>Continous Integration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5022793" y="4232641"/>
            <a:ext cx="2356894" cy="280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2"/>
              </a:lnSpc>
              <a:spcBef>
                <a:spcPct val="0"/>
              </a:spcBef>
            </a:pPr>
            <a:r>
              <a:rPr lang="en-US" sz="1694" spc="16">
                <a:solidFill>
                  <a:srgbClr val="000000"/>
                </a:solidFill>
                <a:latin typeface="Canva Sans 1"/>
              </a:rPr>
              <a:t>Version Control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7492693" y="4326180"/>
            <a:ext cx="2356894" cy="280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2"/>
              </a:lnSpc>
              <a:spcBef>
                <a:spcPct val="0"/>
              </a:spcBef>
            </a:pPr>
            <a:r>
              <a:rPr lang="en-US" sz="1694" spc="16">
                <a:solidFill>
                  <a:srgbClr val="000000"/>
                </a:solidFill>
                <a:latin typeface="Canva Sans 1"/>
              </a:rPr>
              <a:t>Comments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1300897" y="4293603"/>
            <a:ext cx="2356894" cy="280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2"/>
              </a:lnSpc>
              <a:spcBef>
                <a:spcPct val="0"/>
              </a:spcBef>
            </a:pPr>
            <a:r>
              <a:rPr lang="en-US" sz="1694" spc="16">
                <a:solidFill>
                  <a:srgbClr val="000000"/>
                </a:solidFill>
                <a:latin typeface="Canva Sans 1"/>
              </a:rPr>
              <a:t>Exception Handling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7584014" y="6193707"/>
            <a:ext cx="2356894" cy="576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2"/>
              </a:lnSpc>
              <a:spcBef>
                <a:spcPct val="0"/>
              </a:spcBef>
            </a:pPr>
            <a:r>
              <a:rPr lang="en-US" sz="1694" spc="16">
                <a:solidFill>
                  <a:srgbClr val="000000"/>
                </a:solidFill>
                <a:latin typeface="Canva Sans 1"/>
              </a:rPr>
              <a:t>Separation of Concern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208139" y="6338704"/>
            <a:ext cx="2731184" cy="2720515"/>
            <a:chOff x="0" y="0"/>
            <a:chExt cx="6502400" cy="6477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3"/>
              <a:stretch>
                <a:fillRect l="-23340" t="-14446" r="-7733" b="-17213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394077" y="6268381"/>
            <a:ext cx="2706695" cy="2696122"/>
            <a:chOff x="0" y="0"/>
            <a:chExt cx="6502400" cy="6477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4"/>
              <a:stretch>
                <a:fillRect l="223" t="0" r="223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0" y="0"/>
            <a:ext cx="18288000" cy="3086100"/>
            <a:chOff x="0" y="0"/>
            <a:chExt cx="4816593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816592" cy="812800"/>
            </a:xfrm>
            <a:custGeom>
              <a:avLst/>
              <a:gdLst/>
              <a:ahLst/>
              <a:cxnLst/>
              <a:rect r="r" b="b" t="t" l="l"/>
              <a:pathLst>
                <a:path h="81280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-1586068" y="-1808676"/>
            <a:ext cx="3172137" cy="4114800"/>
          </a:xfrm>
          <a:custGeom>
            <a:avLst/>
            <a:gdLst/>
            <a:ahLst/>
            <a:cxnLst/>
            <a:rect r="r" b="b" t="t" l="l"/>
            <a:pathLst>
              <a:path h="4114800" w="3172137">
                <a:moveTo>
                  <a:pt x="0" y="0"/>
                </a:moveTo>
                <a:lnTo>
                  <a:pt x="3172136" y="0"/>
                </a:lnTo>
                <a:lnTo>
                  <a:pt x="317213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6384715" y="-413585"/>
            <a:ext cx="3806571" cy="2083232"/>
          </a:xfrm>
          <a:custGeom>
            <a:avLst/>
            <a:gdLst/>
            <a:ahLst/>
            <a:cxnLst/>
            <a:rect r="r" b="b" t="t" l="l"/>
            <a:pathLst>
              <a:path h="2083232" w="3806571">
                <a:moveTo>
                  <a:pt x="0" y="0"/>
                </a:moveTo>
                <a:lnTo>
                  <a:pt x="3806570" y="0"/>
                </a:lnTo>
                <a:lnTo>
                  <a:pt x="3806570" y="2083233"/>
                </a:lnTo>
                <a:lnTo>
                  <a:pt x="0" y="208323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6111863" y="6338704"/>
            <a:ext cx="2565497" cy="2555476"/>
            <a:chOff x="0" y="0"/>
            <a:chExt cx="6502400" cy="6477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9"/>
              <a:stretch>
                <a:fillRect l="223" t="0" r="223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3510494" y="4905755"/>
            <a:ext cx="2384373" cy="2375059"/>
            <a:chOff x="0" y="0"/>
            <a:chExt cx="6502400" cy="64770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10"/>
              <a:stretch>
                <a:fillRect l="-8890" t="-9154" r="-8540" b="-8802"/>
              </a:stretch>
            </a:blip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20" id="20"/>
          <p:cNvGrpSpPr>
            <a:grpSpLocks noChangeAspect="true"/>
          </p:cNvGrpSpPr>
          <p:nvPr/>
        </p:nvGrpSpPr>
        <p:grpSpPr>
          <a:xfrm rot="0">
            <a:off x="8881109" y="4650507"/>
            <a:ext cx="2731184" cy="2720515"/>
            <a:chOff x="0" y="0"/>
            <a:chExt cx="6502400" cy="6477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11"/>
              <a:stretch>
                <a:fillRect l="-91524" t="0" r="-102541" b="0"/>
              </a:stretch>
            </a:blip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23" id="23"/>
          <p:cNvGrpSpPr>
            <a:grpSpLocks noChangeAspect="true"/>
          </p:cNvGrpSpPr>
          <p:nvPr/>
        </p:nvGrpSpPr>
        <p:grpSpPr>
          <a:xfrm rot="0">
            <a:off x="15357193" y="4650507"/>
            <a:ext cx="2335856" cy="2326732"/>
            <a:chOff x="0" y="0"/>
            <a:chExt cx="6502400" cy="64770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12"/>
              <a:stretch>
                <a:fillRect l="-11711" t="-11987" r="-12017" b="-12295"/>
              </a:stretch>
            </a:blip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4362539" y="868400"/>
            <a:ext cx="7845600" cy="1396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425"/>
              </a:lnSpc>
              <a:spcBef>
                <a:spcPct val="0"/>
              </a:spcBef>
            </a:pPr>
            <a:r>
              <a:rPr lang="en-US" sz="9521" spc="333">
                <a:solidFill>
                  <a:srgbClr val="FFFFFF"/>
                </a:solidFill>
                <a:latin typeface="Codec Pro ExtraBold"/>
              </a:rPr>
              <a:t>TECH STACK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90931" y="8963969"/>
            <a:ext cx="151298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1 Bold"/>
              </a:rPr>
              <a:t>Java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3411327" y="3627922"/>
            <a:ext cx="227647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1 Bold"/>
              </a:rPr>
              <a:t>IntelliJ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6386673" y="8963969"/>
            <a:ext cx="229068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1 Bold"/>
              </a:rPr>
              <a:t>MySQL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8381029" y="3487187"/>
            <a:ext cx="373134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1 Bold"/>
              </a:rPr>
              <a:t>Dropwizard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112373" y="8963969"/>
            <a:ext cx="285526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1 Bold"/>
              </a:rPr>
              <a:t>Postman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5226162" y="3397156"/>
            <a:ext cx="231710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1 Bold"/>
              </a:rPr>
              <a:t>GitHub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464460"/>
            <a:ext cx="8796528" cy="4325692"/>
            <a:chOff x="0" y="0"/>
            <a:chExt cx="2316781" cy="113927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16781" cy="1139277"/>
            </a:xfrm>
            <a:custGeom>
              <a:avLst/>
              <a:gdLst/>
              <a:ahLst/>
              <a:cxnLst/>
              <a:rect r="r" b="b" t="t" l="l"/>
              <a:pathLst>
                <a:path h="1139277" w="2316781">
                  <a:moveTo>
                    <a:pt x="0" y="0"/>
                  </a:moveTo>
                  <a:lnTo>
                    <a:pt x="2316781" y="0"/>
                  </a:lnTo>
                  <a:lnTo>
                    <a:pt x="2316781" y="1139277"/>
                  </a:lnTo>
                  <a:lnTo>
                    <a:pt x="0" y="1139277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2316781" cy="11488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880060" y="1089019"/>
            <a:ext cx="6456859" cy="3038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 spc="75">
                <a:solidFill>
                  <a:srgbClr val="FFFFFF"/>
                </a:solidFill>
                <a:latin typeface="Arimo Bold"/>
              </a:rPr>
              <a:t>CHALLENGES AND LEARNING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843248" y="9454515"/>
            <a:ext cx="411480" cy="148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"/>
              </a:lnSpc>
            </a:pPr>
            <a:r>
              <a:rPr lang="en-US" sz="900">
                <a:solidFill>
                  <a:srgbClr val="FFFFFF"/>
                </a:solidFill>
                <a:latin typeface="Arimo Medium"/>
              </a:rPr>
              <a:t>21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0" y="5470031"/>
            <a:ext cx="8796528" cy="4325692"/>
            <a:chOff x="0" y="0"/>
            <a:chExt cx="2316781" cy="113927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316781" cy="1139277"/>
            </a:xfrm>
            <a:custGeom>
              <a:avLst/>
              <a:gdLst/>
              <a:ahLst/>
              <a:cxnLst/>
              <a:rect r="r" b="b" t="t" l="l"/>
              <a:pathLst>
                <a:path h="1139277" w="2316781">
                  <a:moveTo>
                    <a:pt x="0" y="0"/>
                  </a:moveTo>
                  <a:lnTo>
                    <a:pt x="2316781" y="0"/>
                  </a:lnTo>
                  <a:lnTo>
                    <a:pt x="2316781" y="1139277"/>
                  </a:lnTo>
                  <a:lnTo>
                    <a:pt x="0" y="1139277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9525"/>
              <a:ext cx="2316781" cy="11488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8796528" y="0"/>
            <a:ext cx="9486900" cy="10287000"/>
          </a:xfrm>
          <a:custGeom>
            <a:avLst/>
            <a:gdLst/>
            <a:ahLst/>
            <a:cxnLst/>
            <a:rect r="r" b="b" t="t" l="l"/>
            <a:pathLst>
              <a:path h="10287000" w="9486900">
                <a:moveTo>
                  <a:pt x="0" y="0"/>
                </a:moveTo>
                <a:lnTo>
                  <a:pt x="9486900" y="0"/>
                </a:lnTo>
                <a:lnTo>
                  <a:pt x="94869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845" t="-304" r="-15171" b="21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0424" y="5910924"/>
            <a:ext cx="8241878" cy="3243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41838" indent="-420919" lvl="1">
              <a:lnSpc>
                <a:spcPts val="6511"/>
              </a:lnSpc>
              <a:buFont typeface="Arial"/>
              <a:buChar char="•"/>
            </a:pPr>
            <a:r>
              <a:rPr lang="en-US" sz="3899">
                <a:solidFill>
                  <a:srgbClr val="FFFFFF"/>
                </a:solidFill>
                <a:latin typeface="Arimo Bold"/>
              </a:rPr>
              <a:t>Working on a tight schedule</a:t>
            </a:r>
          </a:p>
          <a:p>
            <a:pPr marL="841838" indent="-420919" lvl="1">
              <a:lnSpc>
                <a:spcPts val="6511"/>
              </a:lnSpc>
              <a:buFont typeface="Arial"/>
              <a:buChar char="•"/>
            </a:pPr>
            <a:r>
              <a:rPr lang="en-US" sz="3899">
                <a:solidFill>
                  <a:srgbClr val="FFFFFF"/>
                </a:solidFill>
                <a:latin typeface="Arimo Bold"/>
              </a:rPr>
              <a:t>Collaborating using Git</a:t>
            </a:r>
          </a:p>
          <a:p>
            <a:pPr marL="841838" indent="-420919" lvl="1">
              <a:lnSpc>
                <a:spcPts val="6511"/>
              </a:lnSpc>
              <a:buFont typeface="Arial"/>
              <a:buChar char="•"/>
            </a:pPr>
            <a:r>
              <a:rPr lang="en-US" sz="3899">
                <a:solidFill>
                  <a:srgbClr val="FFFFFF"/>
                </a:solidFill>
                <a:latin typeface="Arimo Bold"/>
              </a:rPr>
              <a:t>Working with new technologies</a:t>
            </a:r>
          </a:p>
          <a:p>
            <a:pPr marL="841838" indent="-420919" lvl="1">
              <a:lnSpc>
                <a:spcPts val="6511"/>
              </a:lnSpc>
              <a:buFont typeface="Arial"/>
              <a:buChar char="•"/>
            </a:pPr>
            <a:r>
              <a:rPr lang="en-US" sz="3899">
                <a:solidFill>
                  <a:srgbClr val="FFFFFF"/>
                </a:solidFill>
                <a:latin typeface="Arimo Bold"/>
              </a:rPr>
              <a:t>Tooling and IDE challenges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8796528" cy="3086100"/>
            <a:chOff x="0" y="0"/>
            <a:chExt cx="2316781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16781" cy="812800"/>
            </a:xfrm>
            <a:custGeom>
              <a:avLst/>
              <a:gdLst/>
              <a:ahLst/>
              <a:cxnLst/>
              <a:rect r="r" b="b" t="t" l="l"/>
              <a:pathLst>
                <a:path h="812800" w="2316781">
                  <a:moveTo>
                    <a:pt x="0" y="0"/>
                  </a:moveTo>
                  <a:lnTo>
                    <a:pt x="2316781" y="0"/>
                  </a:lnTo>
                  <a:lnTo>
                    <a:pt x="2316781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2316781" cy="8223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7200900"/>
            <a:ext cx="8796528" cy="3086100"/>
            <a:chOff x="0" y="0"/>
            <a:chExt cx="2316781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316781" cy="812800"/>
            </a:xfrm>
            <a:custGeom>
              <a:avLst/>
              <a:gdLst/>
              <a:ahLst/>
              <a:cxnLst/>
              <a:rect r="r" b="b" t="t" l="l"/>
              <a:pathLst>
                <a:path h="812800" w="2316781">
                  <a:moveTo>
                    <a:pt x="0" y="0"/>
                  </a:moveTo>
                  <a:lnTo>
                    <a:pt x="2316781" y="0"/>
                  </a:lnTo>
                  <a:lnTo>
                    <a:pt x="2316781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9525"/>
              <a:ext cx="2316781" cy="8223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8697572" y="186794"/>
            <a:ext cx="10279705" cy="10279705"/>
          </a:xfrm>
          <a:custGeom>
            <a:avLst/>
            <a:gdLst/>
            <a:ahLst/>
            <a:cxnLst/>
            <a:rect r="r" b="b" t="t" l="l"/>
            <a:pathLst>
              <a:path h="10279705" w="10279705">
                <a:moveTo>
                  <a:pt x="0" y="0"/>
                </a:moveTo>
                <a:lnTo>
                  <a:pt x="10279705" y="0"/>
                </a:lnTo>
                <a:lnTo>
                  <a:pt x="10279705" y="10279705"/>
                </a:lnTo>
                <a:lnTo>
                  <a:pt x="0" y="102797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868634" y="4605338"/>
            <a:ext cx="2366680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6600" spc="75">
                <a:solidFill>
                  <a:srgbClr val="FFFFFF"/>
                </a:solidFill>
                <a:latin typeface="Arimo Medium"/>
              </a:rPr>
              <a:t>Demo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843248" y="9454515"/>
            <a:ext cx="411480" cy="148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"/>
              </a:lnSpc>
            </a:pPr>
            <a:r>
              <a:rPr lang="en-US" sz="900">
                <a:solidFill>
                  <a:srgbClr val="FFFFFF"/>
                </a:solidFill>
                <a:latin typeface="Arimo Medium"/>
              </a:rPr>
              <a:t>22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88594" y="3728399"/>
            <a:ext cx="5419339" cy="2370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420"/>
              </a:lnSpc>
            </a:pPr>
            <a:r>
              <a:rPr lang="en-US" sz="13871">
                <a:solidFill>
                  <a:srgbClr val="002740"/>
                </a:solidFill>
                <a:latin typeface="Canva Sans 1 Bold"/>
              </a:rPr>
              <a:t>DEMO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843248" y="9454515"/>
            <a:ext cx="411480" cy="148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"/>
              </a:lnSpc>
            </a:pPr>
            <a:r>
              <a:rPr lang="en-US" sz="900">
                <a:solidFill>
                  <a:srgbClr val="FFFFFF"/>
                </a:solidFill>
                <a:latin typeface="Arimo Medium"/>
              </a:rPr>
              <a:t>23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8796528" y="0"/>
            <a:ext cx="9486900" cy="10287000"/>
          </a:xfrm>
          <a:custGeom>
            <a:avLst/>
            <a:gdLst/>
            <a:ahLst/>
            <a:cxnLst/>
            <a:rect r="r" b="b" t="t" l="l"/>
            <a:pathLst>
              <a:path h="10287000" w="9486900">
                <a:moveTo>
                  <a:pt x="0" y="0"/>
                </a:moveTo>
                <a:lnTo>
                  <a:pt x="9486900" y="0"/>
                </a:lnTo>
                <a:lnTo>
                  <a:pt x="94869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64" t="0" r="-9539" b="-9374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3600450"/>
            <a:ext cx="8796528" cy="3086100"/>
            <a:chOff x="0" y="0"/>
            <a:chExt cx="2316781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316781" cy="812800"/>
            </a:xfrm>
            <a:custGeom>
              <a:avLst/>
              <a:gdLst/>
              <a:ahLst/>
              <a:cxnLst/>
              <a:rect r="r" b="b" t="t" l="l"/>
              <a:pathLst>
                <a:path h="812800" w="2316781">
                  <a:moveTo>
                    <a:pt x="0" y="0"/>
                  </a:moveTo>
                  <a:lnTo>
                    <a:pt x="2316781" y="0"/>
                  </a:lnTo>
                  <a:lnTo>
                    <a:pt x="2316781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9525"/>
              <a:ext cx="2316781" cy="8223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2111" y="0"/>
            <a:ext cx="8796528" cy="3086100"/>
            <a:chOff x="0" y="0"/>
            <a:chExt cx="2316781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316781" cy="812800"/>
            </a:xfrm>
            <a:custGeom>
              <a:avLst/>
              <a:gdLst/>
              <a:ahLst/>
              <a:cxnLst/>
              <a:rect r="r" b="b" t="t" l="l"/>
              <a:pathLst>
                <a:path h="812800" w="2316781">
                  <a:moveTo>
                    <a:pt x="0" y="0"/>
                  </a:moveTo>
                  <a:lnTo>
                    <a:pt x="2316781" y="0"/>
                  </a:lnTo>
                  <a:lnTo>
                    <a:pt x="2316781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9525"/>
              <a:ext cx="2316781" cy="8223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22111" y="7200900"/>
            <a:ext cx="8796528" cy="3086100"/>
            <a:chOff x="0" y="0"/>
            <a:chExt cx="2316781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16781" cy="812800"/>
            </a:xfrm>
            <a:custGeom>
              <a:avLst/>
              <a:gdLst/>
              <a:ahLst/>
              <a:cxnLst/>
              <a:rect r="r" b="b" t="t" l="l"/>
              <a:pathLst>
                <a:path h="812800" w="2316781">
                  <a:moveTo>
                    <a:pt x="0" y="0"/>
                  </a:moveTo>
                  <a:lnTo>
                    <a:pt x="2316781" y="0"/>
                  </a:lnTo>
                  <a:lnTo>
                    <a:pt x="2316781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9525"/>
              <a:ext cx="2316781" cy="8223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-128789" y="4274503"/>
            <a:ext cx="879652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1 Bold"/>
              </a:rPr>
              <a:t>QUESTIONS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0027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541264" y="1543050"/>
            <a:ext cx="7200900" cy="7200900"/>
            <a:chOff x="0" y="0"/>
            <a:chExt cx="9601200" cy="96012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601200" cy="9601200"/>
            </a:xfrm>
            <a:custGeom>
              <a:avLst/>
              <a:gdLst/>
              <a:ahLst/>
              <a:cxnLst/>
              <a:rect r="r" b="b" t="t" l="l"/>
              <a:pathLst>
                <a:path h="9601200" w="9601200">
                  <a:moveTo>
                    <a:pt x="4800600" y="529590"/>
                  </a:moveTo>
                  <a:cubicBezTo>
                    <a:pt x="2441702" y="529590"/>
                    <a:pt x="529590" y="2441702"/>
                    <a:pt x="529590" y="4800600"/>
                  </a:cubicBezTo>
                  <a:cubicBezTo>
                    <a:pt x="529590" y="7159498"/>
                    <a:pt x="2441702" y="9071610"/>
                    <a:pt x="4800600" y="9071610"/>
                  </a:cubicBezTo>
                  <a:cubicBezTo>
                    <a:pt x="7159498" y="9071610"/>
                    <a:pt x="9071610" y="7159498"/>
                    <a:pt x="9071610" y="4800600"/>
                  </a:cubicBezTo>
                  <a:cubicBezTo>
                    <a:pt x="9071610" y="2441702"/>
                    <a:pt x="7159498" y="529590"/>
                    <a:pt x="4800600" y="529590"/>
                  </a:cubicBezTo>
                  <a:close/>
                  <a:moveTo>
                    <a:pt x="4800600" y="0"/>
                  </a:moveTo>
                  <a:cubicBezTo>
                    <a:pt x="7451852" y="0"/>
                    <a:pt x="9601200" y="2149348"/>
                    <a:pt x="9601200" y="4800600"/>
                  </a:cubicBezTo>
                  <a:cubicBezTo>
                    <a:pt x="9601200" y="7451852"/>
                    <a:pt x="7451852" y="9601200"/>
                    <a:pt x="4800600" y="9601200"/>
                  </a:cubicBezTo>
                  <a:cubicBezTo>
                    <a:pt x="2149348" y="9601200"/>
                    <a:pt x="0" y="7451852"/>
                    <a:pt x="0" y="4800600"/>
                  </a:cubicBezTo>
                  <a:cubicBezTo>
                    <a:pt x="0" y="2149348"/>
                    <a:pt x="2149348" y="0"/>
                    <a:pt x="48006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2019914" y="4475603"/>
            <a:ext cx="14243600" cy="21230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04"/>
              </a:lnSpc>
            </a:pPr>
            <a:r>
              <a:rPr lang="en-US" sz="7200">
                <a:solidFill>
                  <a:srgbClr val="FFFFFF"/>
                </a:solidFill>
                <a:latin typeface="Arimo Medium"/>
              </a:rPr>
              <a:t>Thank you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843248" y="9454515"/>
            <a:ext cx="411480" cy="148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"/>
              </a:lnSpc>
            </a:pPr>
            <a:r>
              <a:rPr lang="en-US" sz="900">
                <a:solidFill>
                  <a:srgbClr val="FFFFFF"/>
                </a:solidFill>
                <a:latin typeface="Arimo Medium"/>
              </a:rPr>
              <a:t>24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7267820" cy="10287000"/>
          </a:xfrm>
          <a:custGeom>
            <a:avLst/>
            <a:gdLst/>
            <a:ahLst/>
            <a:cxnLst/>
            <a:rect r="r" b="b" t="t" l="l"/>
            <a:pathLst>
              <a:path h="10287000" w="7267820">
                <a:moveTo>
                  <a:pt x="0" y="0"/>
                </a:moveTo>
                <a:lnTo>
                  <a:pt x="7267820" y="0"/>
                </a:lnTo>
                <a:lnTo>
                  <a:pt x="72678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484364" y="4039622"/>
            <a:ext cx="10054628" cy="473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384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mo"/>
              </a:rPr>
              <a:t>6 days</a:t>
            </a:r>
            <a:r>
              <a:rPr lang="en-US" sz="3200">
                <a:solidFill>
                  <a:srgbClr val="000000"/>
                </a:solidFill>
                <a:latin typeface="Arimo"/>
              </a:rPr>
              <a:t> plan.</a:t>
            </a:r>
          </a:p>
          <a:p>
            <a:pPr algn="l">
              <a:lnSpc>
                <a:spcPts val="3840"/>
              </a:lnSpc>
            </a:pPr>
          </a:p>
          <a:p>
            <a:pPr algn="l" marL="690881" indent="-345440" lvl="1">
              <a:lnSpc>
                <a:spcPts val="384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mo"/>
              </a:rPr>
              <a:t>Everyday discussion about technologies and doubt clearance.</a:t>
            </a:r>
          </a:p>
          <a:p>
            <a:pPr algn="l">
              <a:lnSpc>
                <a:spcPts val="3840"/>
              </a:lnSpc>
            </a:pPr>
          </a:p>
          <a:p>
            <a:pPr algn="l" marL="690881" indent="-345440" lvl="1">
              <a:lnSpc>
                <a:spcPts val="384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mo"/>
              </a:rPr>
              <a:t> Every day with SME/trainer discussion of project progress &amp; transformation based on UML &amp; technologies. </a:t>
            </a:r>
          </a:p>
          <a:p>
            <a:pPr algn="l" marL="488632" indent="-244316" lvl="1">
              <a:lnSpc>
                <a:spcPts val="3240"/>
              </a:lnSpc>
            </a:pPr>
          </a:p>
          <a:p>
            <a:pPr algn="l" marL="488632" indent="-244316" lvl="1">
              <a:lnSpc>
                <a:spcPts val="3240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7484364" y="495670"/>
            <a:ext cx="10813161" cy="2869910"/>
            <a:chOff x="0" y="0"/>
            <a:chExt cx="2847911" cy="75586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847911" cy="755861"/>
            </a:xfrm>
            <a:custGeom>
              <a:avLst/>
              <a:gdLst/>
              <a:ahLst/>
              <a:cxnLst/>
              <a:rect r="r" b="b" t="t" l="l"/>
              <a:pathLst>
                <a:path h="755861" w="2847911">
                  <a:moveTo>
                    <a:pt x="0" y="0"/>
                  </a:moveTo>
                  <a:lnTo>
                    <a:pt x="2847911" y="0"/>
                  </a:lnTo>
                  <a:lnTo>
                    <a:pt x="2847911" y="755861"/>
                  </a:lnTo>
                  <a:lnTo>
                    <a:pt x="0" y="755861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9525"/>
              <a:ext cx="2847911" cy="7653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6843248" y="9454515"/>
            <a:ext cx="411480" cy="148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"/>
              </a:lnSpc>
            </a:pPr>
            <a:r>
              <a:rPr lang="en-US" sz="900">
                <a:solidFill>
                  <a:srgbClr val="000000"/>
                </a:solidFill>
                <a:latin typeface="Arimo Medium"/>
              </a:rPr>
              <a:t>3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433213" y="1406941"/>
            <a:ext cx="16226028" cy="952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57"/>
              </a:lnSpc>
            </a:pPr>
            <a:r>
              <a:rPr lang="en-US" sz="5649">
                <a:solidFill>
                  <a:srgbClr val="FFFFFF"/>
                </a:solidFill>
                <a:latin typeface="Arimo Bold"/>
              </a:rPr>
              <a:t>Framework for 6 Days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6574485" y="4302898"/>
            <a:ext cx="0" cy="5105475"/>
          </a:xfrm>
          <a:prstGeom prst="line">
            <a:avLst/>
          </a:prstGeom>
          <a:ln cap="flat" w="9525">
            <a:solidFill>
              <a:srgbClr val="191919">
                <a:alpha val="6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1187440" y="4302898"/>
            <a:ext cx="0" cy="5105475"/>
          </a:xfrm>
          <a:prstGeom prst="line">
            <a:avLst/>
          </a:prstGeom>
          <a:ln cap="flat" w="9525">
            <a:solidFill>
              <a:srgbClr val="191919">
                <a:alpha val="60000"/>
              </a:srgbClr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3550391" y="0"/>
            <a:ext cx="4737609" cy="3544694"/>
            <a:chOff x="0" y="0"/>
            <a:chExt cx="1247765" cy="93358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47765" cy="933582"/>
            </a:xfrm>
            <a:custGeom>
              <a:avLst/>
              <a:gdLst/>
              <a:ahLst/>
              <a:cxnLst/>
              <a:rect r="r" b="b" t="t" l="l"/>
              <a:pathLst>
                <a:path h="933582" w="1247765">
                  <a:moveTo>
                    <a:pt x="0" y="0"/>
                  </a:moveTo>
                  <a:lnTo>
                    <a:pt x="1247765" y="0"/>
                  </a:lnTo>
                  <a:lnTo>
                    <a:pt x="1247765" y="933582"/>
                  </a:lnTo>
                  <a:lnTo>
                    <a:pt x="0" y="933582"/>
                  </a:lnTo>
                  <a:close/>
                </a:path>
              </a:pathLst>
            </a:custGeom>
            <a:solidFill>
              <a:srgbClr val="D2F1F1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247765" cy="9716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-28575" y="0"/>
            <a:ext cx="13550391" cy="3544694"/>
            <a:chOff x="0" y="0"/>
            <a:chExt cx="3568827" cy="93358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568827" cy="933582"/>
            </a:xfrm>
            <a:custGeom>
              <a:avLst/>
              <a:gdLst/>
              <a:ahLst/>
              <a:cxnLst/>
              <a:rect r="r" b="b" t="t" l="l"/>
              <a:pathLst>
                <a:path h="933582" w="3568827">
                  <a:moveTo>
                    <a:pt x="0" y="0"/>
                  </a:moveTo>
                  <a:lnTo>
                    <a:pt x="3568827" y="0"/>
                  </a:lnTo>
                  <a:lnTo>
                    <a:pt x="3568827" y="933582"/>
                  </a:lnTo>
                  <a:lnTo>
                    <a:pt x="0" y="933582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3568827" cy="9716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2704938" y="4724780"/>
            <a:ext cx="1945100" cy="1945100"/>
          </a:xfrm>
          <a:custGeom>
            <a:avLst/>
            <a:gdLst/>
            <a:ahLst/>
            <a:cxnLst/>
            <a:rect r="r" b="b" t="t" l="l"/>
            <a:pathLst>
              <a:path h="1945100" w="1945100">
                <a:moveTo>
                  <a:pt x="0" y="0"/>
                </a:moveTo>
                <a:lnTo>
                  <a:pt x="1945100" y="0"/>
                </a:lnTo>
                <a:lnTo>
                  <a:pt x="1945100" y="1945100"/>
                </a:lnTo>
                <a:lnTo>
                  <a:pt x="0" y="19451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907664" y="4909254"/>
            <a:ext cx="1760539" cy="1760539"/>
          </a:xfrm>
          <a:custGeom>
            <a:avLst/>
            <a:gdLst/>
            <a:ahLst/>
            <a:cxnLst/>
            <a:rect r="r" b="b" t="t" l="l"/>
            <a:pathLst>
              <a:path h="1760539" w="1760539">
                <a:moveTo>
                  <a:pt x="0" y="0"/>
                </a:moveTo>
                <a:lnTo>
                  <a:pt x="1760539" y="0"/>
                </a:lnTo>
                <a:lnTo>
                  <a:pt x="1760539" y="1760539"/>
                </a:lnTo>
                <a:lnTo>
                  <a:pt x="0" y="17605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469912" y="4789719"/>
            <a:ext cx="1882203" cy="1882203"/>
          </a:xfrm>
          <a:custGeom>
            <a:avLst/>
            <a:gdLst/>
            <a:ahLst/>
            <a:cxnLst/>
            <a:rect r="r" b="b" t="t" l="l"/>
            <a:pathLst>
              <a:path h="1882203" w="1882203">
                <a:moveTo>
                  <a:pt x="0" y="0"/>
                </a:moveTo>
                <a:lnTo>
                  <a:pt x="1882204" y="0"/>
                </a:lnTo>
                <a:lnTo>
                  <a:pt x="1882204" y="1882203"/>
                </a:lnTo>
                <a:lnTo>
                  <a:pt x="0" y="18822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485042" y="6856050"/>
            <a:ext cx="3570331" cy="5457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1"/>
              </a:lnSpc>
            </a:pPr>
            <a:r>
              <a:rPr lang="en-US" sz="2778" spc="111">
                <a:solidFill>
                  <a:srgbClr val="002740"/>
                </a:solidFill>
                <a:latin typeface="Aileron Italics"/>
              </a:rPr>
              <a:t>Sponsors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485042" y="7755022"/>
            <a:ext cx="3570331" cy="6044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40"/>
              </a:lnSpc>
            </a:pPr>
            <a:r>
              <a:rPr lang="en-US" sz="2937" spc="88">
                <a:solidFill>
                  <a:srgbClr val="002740"/>
                </a:solidFill>
                <a:latin typeface="Aileron Bold"/>
              </a:rPr>
              <a:t>Flipkart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339772" y="1167700"/>
            <a:ext cx="8469427" cy="1180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347"/>
              </a:lnSpc>
            </a:pPr>
            <a:r>
              <a:rPr lang="en-US" sz="7599" spc="455">
                <a:solidFill>
                  <a:srgbClr val="FFFFFF"/>
                </a:solidFill>
                <a:latin typeface="Aileron Bold"/>
              </a:rPr>
              <a:t>STAKEHOLDERS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095797" y="6856050"/>
            <a:ext cx="3570331" cy="5457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1"/>
              </a:lnSpc>
            </a:pPr>
            <a:r>
              <a:rPr lang="en-US" sz="2778" spc="111">
                <a:solidFill>
                  <a:srgbClr val="002740"/>
                </a:solidFill>
                <a:latin typeface="Aileron Italics"/>
              </a:rPr>
              <a:t>SMEs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095797" y="7755022"/>
            <a:ext cx="3570331" cy="6044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40"/>
              </a:lnSpc>
            </a:pPr>
            <a:r>
              <a:rPr lang="en-US" sz="2937" spc="88">
                <a:solidFill>
                  <a:srgbClr val="002740"/>
                </a:solidFill>
                <a:latin typeface="Aileron Bold"/>
              </a:rPr>
              <a:t>Amit Balyan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1882798" y="6979875"/>
            <a:ext cx="3570331" cy="1874144"/>
            <a:chOff x="0" y="0"/>
            <a:chExt cx="4760441" cy="2498858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-123825"/>
              <a:ext cx="4760441" cy="6863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01"/>
                </a:lnSpc>
              </a:pPr>
              <a:r>
                <a:rPr lang="en-US" sz="2778" spc="111">
                  <a:solidFill>
                    <a:srgbClr val="002740"/>
                  </a:solidFill>
                  <a:latin typeface="Aileron Italics"/>
                </a:rPr>
                <a:t>Trainers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883325"/>
              <a:ext cx="4760441" cy="16155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140"/>
                </a:lnSpc>
              </a:pPr>
              <a:r>
                <a:rPr lang="en-US" sz="2937" spc="88">
                  <a:solidFill>
                    <a:srgbClr val="002740"/>
                  </a:solidFill>
                  <a:latin typeface="Aileron Bold"/>
                </a:rPr>
                <a:t>Bhavya S Gowda</a:t>
              </a:r>
            </a:p>
            <a:p>
              <a:pPr algn="ctr">
                <a:lnSpc>
                  <a:spcPts val="5140"/>
                </a:lnSpc>
              </a:pPr>
              <a:r>
                <a:rPr lang="en-US" sz="2937" spc="88">
                  <a:solidFill>
                    <a:srgbClr val="002740"/>
                  </a:solidFill>
                  <a:latin typeface="Aileron Bold"/>
                </a:rPr>
                <a:t>Sharath R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708146"/>
            <a:chOff x="0" y="0"/>
            <a:chExt cx="4816593" cy="4498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449882"/>
            </a:xfrm>
            <a:custGeom>
              <a:avLst/>
              <a:gdLst/>
              <a:ahLst/>
              <a:cxnLst/>
              <a:rect r="r" b="b" t="t" l="l"/>
              <a:pathLst>
                <a:path h="449882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449882"/>
                  </a:lnTo>
                  <a:lnTo>
                    <a:pt x="0" y="449882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4879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0" y="414399"/>
            <a:ext cx="17083848" cy="803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36"/>
              </a:lnSpc>
            </a:pPr>
            <a:r>
              <a:rPr lang="en-US" sz="4800" spc="450">
                <a:solidFill>
                  <a:srgbClr val="FFFFFF"/>
                </a:solidFill>
                <a:latin typeface="Arimo Bold"/>
              </a:rPr>
              <a:t>6</a:t>
            </a:r>
            <a:r>
              <a:rPr lang="en-US" sz="4800" spc="450">
                <a:solidFill>
                  <a:srgbClr val="FFFFFF"/>
                </a:solidFill>
                <a:latin typeface="Arimo Bold"/>
              </a:rPr>
              <a:t> DAYS OF TRAINING + PROJECT DEMO 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4043494" y="7383637"/>
            <a:ext cx="10146982" cy="1175572"/>
            <a:chOff x="0" y="0"/>
            <a:chExt cx="13529310" cy="156743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28575" y="28575"/>
              <a:ext cx="13472161" cy="1510284"/>
            </a:xfrm>
            <a:custGeom>
              <a:avLst/>
              <a:gdLst/>
              <a:ahLst/>
              <a:cxnLst/>
              <a:rect r="r" b="b" t="t" l="l"/>
              <a:pathLst>
                <a:path h="1510284" w="13472161">
                  <a:moveTo>
                    <a:pt x="0" y="1510284"/>
                  </a:moveTo>
                  <a:lnTo>
                    <a:pt x="1216533" y="0"/>
                  </a:lnTo>
                  <a:lnTo>
                    <a:pt x="12255627" y="0"/>
                  </a:lnTo>
                  <a:lnTo>
                    <a:pt x="13472161" y="1510284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-1905" y="0"/>
              <a:ext cx="13533121" cy="1567434"/>
            </a:xfrm>
            <a:custGeom>
              <a:avLst/>
              <a:gdLst/>
              <a:ahLst/>
              <a:cxnLst/>
              <a:rect r="r" b="b" t="t" l="l"/>
              <a:pathLst>
                <a:path h="1567434" w="13533121">
                  <a:moveTo>
                    <a:pt x="8255" y="1520952"/>
                  </a:moveTo>
                  <a:lnTo>
                    <a:pt x="1224788" y="10668"/>
                  </a:lnTo>
                  <a:cubicBezTo>
                    <a:pt x="1230122" y="3937"/>
                    <a:pt x="1238377" y="0"/>
                    <a:pt x="1247013" y="0"/>
                  </a:cubicBezTo>
                  <a:lnTo>
                    <a:pt x="12286107" y="0"/>
                  </a:lnTo>
                  <a:cubicBezTo>
                    <a:pt x="12294743" y="0"/>
                    <a:pt x="12302998" y="3937"/>
                    <a:pt x="12308332" y="10668"/>
                  </a:cubicBezTo>
                  <a:lnTo>
                    <a:pt x="13524866" y="1520952"/>
                  </a:lnTo>
                  <a:cubicBezTo>
                    <a:pt x="13531723" y="1529461"/>
                    <a:pt x="13533121" y="1541272"/>
                    <a:pt x="13528422" y="1551178"/>
                  </a:cubicBezTo>
                  <a:cubicBezTo>
                    <a:pt x="13523722" y="1561084"/>
                    <a:pt x="13513690" y="1567434"/>
                    <a:pt x="13502641" y="1567434"/>
                  </a:cubicBezTo>
                  <a:lnTo>
                    <a:pt x="30480" y="1567434"/>
                  </a:lnTo>
                  <a:cubicBezTo>
                    <a:pt x="19431" y="1567434"/>
                    <a:pt x="9398" y="1561084"/>
                    <a:pt x="4699" y="1551178"/>
                  </a:cubicBezTo>
                  <a:cubicBezTo>
                    <a:pt x="0" y="1541272"/>
                    <a:pt x="1270" y="1529461"/>
                    <a:pt x="8255" y="1520952"/>
                  </a:cubicBezTo>
                  <a:moveTo>
                    <a:pt x="52705" y="1556766"/>
                  </a:moveTo>
                  <a:lnTo>
                    <a:pt x="30480" y="1538859"/>
                  </a:lnTo>
                  <a:lnTo>
                    <a:pt x="30480" y="1510284"/>
                  </a:lnTo>
                  <a:lnTo>
                    <a:pt x="13502641" y="1510284"/>
                  </a:lnTo>
                  <a:lnTo>
                    <a:pt x="13502641" y="1538859"/>
                  </a:lnTo>
                  <a:lnTo>
                    <a:pt x="13480416" y="1556766"/>
                  </a:lnTo>
                  <a:lnTo>
                    <a:pt x="12263882" y="46482"/>
                  </a:lnTo>
                  <a:lnTo>
                    <a:pt x="12286107" y="28575"/>
                  </a:lnTo>
                  <a:lnTo>
                    <a:pt x="12286107" y="57150"/>
                  </a:lnTo>
                  <a:lnTo>
                    <a:pt x="1247013" y="57150"/>
                  </a:lnTo>
                  <a:lnTo>
                    <a:pt x="1247013" y="28575"/>
                  </a:lnTo>
                  <a:lnTo>
                    <a:pt x="1269238" y="46482"/>
                  </a:lnTo>
                  <a:lnTo>
                    <a:pt x="52705" y="1556766"/>
                  </a:lnTo>
                  <a:close/>
                </a:path>
              </a:pathLst>
            </a:custGeom>
            <a:solidFill>
              <a:srgbClr val="00274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5095054" y="6075548"/>
            <a:ext cx="8068800" cy="1169541"/>
            <a:chOff x="0" y="0"/>
            <a:chExt cx="10758400" cy="155938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28575" y="28575"/>
              <a:ext cx="10701275" cy="1502283"/>
            </a:xfrm>
            <a:custGeom>
              <a:avLst/>
              <a:gdLst/>
              <a:ahLst/>
              <a:cxnLst/>
              <a:rect r="r" b="b" t="t" l="l"/>
              <a:pathLst>
                <a:path h="1502283" w="10701275">
                  <a:moveTo>
                    <a:pt x="0" y="1502283"/>
                  </a:moveTo>
                  <a:lnTo>
                    <a:pt x="1232281" y="0"/>
                  </a:lnTo>
                  <a:lnTo>
                    <a:pt x="9468993" y="0"/>
                  </a:lnTo>
                  <a:lnTo>
                    <a:pt x="10701275" y="1502283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-1905" y="0"/>
              <a:ext cx="10762361" cy="1559433"/>
            </a:xfrm>
            <a:custGeom>
              <a:avLst/>
              <a:gdLst/>
              <a:ahLst/>
              <a:cxnLst/>
              <a:rect r="r" b="b" t="t" l="l"/>
              <a:pathLst>
                <a:path h="1559433" w="10762361">
                  <a:moveTo>
                    <a:pt x="8382" y="1512697"/>
                  </a:moveTo>
                  <a:lnTo>
                    <a:pt x="1240663" y="10414"/>
                  </a:lnTo>
                  <a:cubicBezTo>
                    <a:pt x="1246124" y="3810"/>
                    <a:pt x="1254252" y="0"/>
                    <a:pt x="1262761" y="0"/>
                  </a:cubicBezTo>
                  <a:lnTo>
                    <a:pt x="9499473" y="0"/>
                  </a:lnTo>
                  <a:cubicBezTo>
                    <a:pt x="9507982" y="0"/>
                    <a:pt x="9516110" y="3810"/>
                    <a:pt x="9521571" y="10414"/>
                  </a:cubicBezTo>
                  <a:lnTo>
                    <a:pt x="10753853" y="1512697"/>
                  </a:lnTo>
                  <a:cubicBezTo>
                    <a:pt x="10760837" y="1521206"/>
                    <a:pt x="10762361" y="1533017"/>
                    <a:pt x="10757535" y="1543050"/>
                  </a:cubicBezTo>
                  <a:cubicBezTo>
                    <a:pt x="10752709" y="1553083"/>
                    <a:pt x="10742804" y="1559433"/>
                    <a:pt x="10731755" y="1559433"/>
                  </a:cubicBezTo>
                  <a:lnTo>
                    <a:pt x="30480" y="1559433"/>
                  </a:lnTo>
                  <a:cubicBezTo>
                    <a:pt x="19431" y="1559433"/>
                    <a:pt x="9398" y="1553083"/>
                    <a:pt x="4699" y="1543050"/>
                  </a:cubicBezTo>
                  <a:cubicBezTo>
                    <a:pt x="0" y="1533017"/>
                    <a:pt x="1397" y="1521206"/>
                    <a:pt x="8382" y="1512697"/>
                  </a:cubicBezTo>
                  <a:moveTo>
                    <a:pt x="52578" y="1548892"/>
                  </a:moveTo>
                  <a:lnTo>
                    <a:pt x="30480" y="1530731"/>
                  </a:lnTo>
                  <a:lnTo>
                    <a:pt x="30480" y="1502156"/>
                  </a:lnTo>
                  <a:lnTo>
                    <a:pt x="10731754" y="1502156"/>
                  </a:lnTo>
                  <a:lnTo>
                    <a:pt x="10731754" y="1530731"/>
                  </a:lnTo>
                  <a:lnTo>
                    <a:pt x="10709656" y="1548892"/>
                  </a:lnTo>
                  <a:lnTo>
                    <a:pt x="9477375" y="46736"/>
                  </a:lnTo>
                  <a:lnTo>
                    <a:pt x="9499473" y="28575"/>
                  </a:lnTo>
                  <a:lnTo>
                    <a:pt x="9499473" y="57150"/>
                  </a:lnTo>
                  <a:lnTo>
                    <a:pt x="1262761" y="57150"/>
                  </a:lnTo>
                  <a:lnTo>
                    <a:pt x="1262761" y="28575"/>
                  </a:lnTo>
                  <a:lnTo>
                    <a:pt x="1284859" y="46736"/>
                  </a:lnTo>
                  <a:lnTo>
                    <a:pt x="52578" y="1548892"/>
                  </a:lnTo>
                  <a:close/>
                </a:path>
              </a:pathLst>
            </a:custGeom>
            <a:solidFill>
              <a:srgbClr val="00274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6142457" y="4865641"/>
            <a:ext cx="6003089" cy="1115205"/>
            <a:chOff x="0" y="0"/>
            <a:chExt cx="8004118" cy="148694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28575" y="28575"/>
              <a:ext cx="7947025" cy="1429766"/>
            </a:xfrm>
            <a:custGeom>
              <a:avLst/>
              <a:gdLst/>
              <a:ahLst/>
              <a:cxnLst/>
              <a:rect r="r" b="b" t="t" l="l"/>
              <a:pathLst>
                <a:path h="1429766" w="7947025">
                  <a:moveTo>
                    <a:pt x="0" y="1429766"/>
                  </a:moveTo>
                  <a:lnTo>
                    <a:pt x="1193038" y="0"/>
                  </a:lnTo>
                  <a:lnTo>
                    <a:pt x="6753860" y="0"/>
                  </a:lnTo>
                  <a:lnTo>
                    <a:pt x="7947025" y="1429766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-2032" y="0"/>
              <a:ext cx="8008112" cy="1487043"/>
            </a:xfrm>
            <a:custGeom>
              <a:avLst/>
              <a:gdLst/>
              <a:ahLst/>
              <a:cxnLst/>
              <a:rect r="r" b="b" t="t" l="l"/>
              <a:pathLst>
                <a:path h="1487043" w="8008112">
                  <a:moveTo>
                    <a:pt x="8636" y="1440053"/>
                  </a:moveTo>
                  <a:lnTo>
                    <a:pt x="1201801" y="10287"/>
                  </a:lnTo>
                  <a:cubicBezTo>
                    <a:pt x="1207135" y="3810"/>
                    <a:pt x="1215263" y="0"/>
                    <a:pt x="1223645" y="0"/>
                  </a:cubicBezTo>
                  <a:lnTo>
                    <a:pt x="6784467" y="0"/>
                  </a:lnTo>
                  <a:cubicBezTo>
                    <a:pt x="6792976" y="0"/>
                    <a:pt x="6800977" y="3810"/>
                    <a:pt x="6806438" y="10287"/>
                  </a:cubicBezTo>
                  <a:lnTo>
                    <a:pt x="7999476" y="1440053"/>
                  </a:lnTo>
                  <a:cubicBezTo>
                    <a:pt x="8006588" y="1448562"/>
                    <a:pt x="8008112" y="1460373"/>
                    <a:pt x="8003413" y="1470533"/>
                  </a:cubicBezTo>
                  <a:cubicBezTo>
                    <a:pt x="7998714" y="1480693"/>
                    <a:pt x="7988681" y="1487043"/>
                    <a:pt x="7977505" y="1487043"/>
                  </a:cubicBezTo>
                  <a:lnTo>
                    <a:pt x="30607" y="1487043"/>
                  </a:lnTo>
                  <a:cubicBezTo>
                    <a:pt x="19558" y="1487043"/>
                    <a:pt x="9398" y="1480566"/>
                    <a:pt x="4699" y="1470533"/>
                  </a:cubicBezTo>
                  <a:cubicBezTo>
                    <a:pt x="0" y="1460500"/>
                    <a:pt x="1524" y="1448689"/>
                    <a:pt x="8636" y="1440053"/>
                  </a:cubicBezTo>
                  <a:moveTo>
                    <a:pt x="52578" y="1476629"/>
                  </a:moveTo>
                  <a:lnTo>
                    <a:pt x="30607" y="1458341"/>
                  </a:lnTo>
                  <a:lnTo>
                    <a:pt x="30607" y="1429766"/>
                  </a:lnTo>
                  <a:lnTo>
                    <a:pt x="7977632" y="1429766"/>
                  </a:lnTo>
                  <a:lnTo>
                    <a:pt x="7977632" y="1458341"/>
                  </a:lnTo>
                  <a:lnTo>
                    <a:pt x="7955661" y="1476629"/>
                  </a:lnTo>
                  <a:lnTo>
                    <a:pt x="6762496" y="46863"/>
                  </a:lnTo>
                  <a:lnTo>
                    <a:pt x="6784467" y="28575"/>
                  </a:lnTo>
                  <a:lnTo>
                    <a:pt x="6784467" y="57150"/>
                  </a:lnTo>
                  <a:lnTo>
                    <a:pt x="1223645" y="57150"/>
                  </a:lnTo>
                  <a:lnTo>
                    <a:pt x="1223645" y="28575"/>
                  </a:lnTo>
                  <a:lnTo>
                    <a:pt x="1245616" y="46863"/>
                  </a:lnTo>
                  <a:lnTo>
                    <a:pt x="52578" y="1476629"/>
                  </a:lnTo>
                  <a:close/>
                </a:path>
              </a:pathLst>
            </a:custGeom>
            <a:solidFill>
              <a:srgbClr val="002740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7115045" y="3621956"/>
            <a:ext cx="4107786" cy="1124043"/>
            <a:chOff x="0" y="0"/>
            <a:chExt cx="5477048" cy="149872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28575" y="28575"/>
              <a:ext cx="5419852" cy="1441577"/>
            </a:xfrm>
            <a:custGeom>
              <a:avLst/>
              <a:gdLst/>
              <a:ahLst/>
              <a:cxnLst/>
              <a:rect r="r" b="b" t="t" l="l"/>
              <a:pathLst>
                <a:path h="1441577" w="5419852">
                  <a:moveTo>
                    <a:pt x="0" y="1441577"/>
                  </a:moveTo>
                  <a:lnTo>
                    <a:pt x="1188466" y="0"/>
                  </a:lnTo>
                  <a:lnTo>
                    <a:pt x="4231386" y="0"/>
                  </a:lnTo>
                  <a:lnTo>
                    <a:pt x="5419852" y="1441577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-2159" y="0"/>
              <a:ext cx="5481193" cy="1498727"/>
            </a:xfrm>
            <a:custGeom>
              <a:avLst/>
              <a:gdLst/>
              <a:ahLst/>
              <a:cxnLst/>
              <a:rect r="r" b="b" t="t" l="l"/>
              <a:pathLst>
                <a:path h="1498727" w="5481193">
                  <a:moveTo>
                    <a:pt x="8636" y="1451991"/>
                  </a:moveTo>
                  <a:lnTo>
                    <a:pt x="1197102" y="10414"/>
                  </a:lnTo>
                  <a:cubicBezTo>
                    <a:pt x="1202563" y="3810"/>
                    <a:pt x="1210691" y="0"/>
                    <a:pt x="1219200" y="0"/>
                  </a:cubicBezTo>
                  <a:lnTo>
                    <a:pt x="4262120" y="0"/>
                  </a:lnTo>
                  <a:cubicBezTo>
                    <a:pt x="4270629" y="0"/>
                    <a:pt x="4278757" y="3810"/>
                    <a:pt x="4284218" y="10414"/>
                  </a:cubicBezTo>
                  <a:lnTo>
                    <a:pt x="5472684" y="1451991"/>
                  </a:lnTo>
                  <a:cubicBezTo>
                    <a:pt x="5479669" y="1460500"/>
                    <a:pt x="5481193" y="1472311"/>
                    <a:pt x="5476494" y="1482344"/>
                  </a:cubicBezTo>
                  <a:cubicBezTo>
                    <a:pt x="5471795" y="1492377"/>
                    <a:pt x="5461762" y="1498727"/>
                    <a:pt x="5450586" y="1498727"/>
                  </a:cubicBezTo>
                  <a:lnTo>
                    <a:pt x="30734" y="1498727"/>
                  </a:lnTo>
                  <a:cubicBezTo>
                    <a:pt x="19685" y="1498727"/>
                    <a:pt x="9652" y="1492377"/>
                    <a:pt x="4826" y="1482344"/>
                  </a:cubicBezTo>
                  <a:cubicBezTo>
                    <a:pt x="0" y="1472311"/>
                    <a:pt x="1524" y="1460500"/>
                    <a:pt x="8636" y="1451991"/>
                  </a:cubicBezTo>
                  <a:moveTo>
                    <a:pt x="52705" y="1488313"/>
                  </a:moveTo>
                  <a:lnTo>
                    <a:pt x="30607" y="1470152"/>
                  </a:lnTo>
                  <a:lnTo>
                    <a:pt x="30607" y="1441577"/>
                  </a:lnTo>
                  <a:lnTo>
                    <a:pt x="5450586" y="1441577"/>
                  </a:lnTo>
                  <a:lnTo>
                    <a:pt x="5450586" y="1470152"/>
                  </a:lnTo>
                  <a:lnTo>
                    <a:pt x="5428488" y="1488313"/>
                  </a:lnTo>
                  <a:lnTo>
                    <a:pt x="4240149" y="46736"/>
                  </a:lnTo>
                  <a:lnTo>
                    <a:pt x="4262247" y="28575"/>
                  </a:lnTo>
                  <a:lnTo>
                    <a:pt x="4262247" y="57150"/>
                  </a:lnTo>
                  <a:lnTo>
                    <a:pt x="1219200" y="57150"/>
                  </a:lnTo>
                  <a:lnTo>
                    <a:pt x="1219200" y="28575"/>
                  </a:lnTo>
                  <a:lnTo>
                    <a:pt x="1241298" y="46736"/>
                  </a:lnTo>
                  <a:lnTo>
                    <a:pt x="52832" y="1488313"/>
                  </a:lnTo>
                  <a:close/>
                </a:path>
              </a:pathLst>
            </a:custGeom>
            <a:solidFill>
              <a:srgbClr val="002740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2458074" y="7537652"/>
            <a:ext cx="13427964" cy="803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36"/>
              </a:lnSpc>
            </a:pPr>
            <a:r>
              <a:rPr lang="en-US" sz="4800" spc="450">
                <a:solidFill>
                  <a:srgbClr val="FFFFFF"/>
                </a:solidFill>
                <a:latin typeface="Arimo Medium"/>
              </a:rPr>
              <a:t>5,18,400</a:t>
            </a:r>
            <a:r>
              <a:rPr lang="en-US" sz="4800" spc="450">
                <a:solidFill>
                  <a:srgbClr val="FFFFFF"/>
                </a:solidFill>
                <a:latin typeface="Arimo Medium"/>
              </a:rPr>
              <a:t> SECONDS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601988" y="3821940"/>
            <a:ext cx="3133897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>
                <a:solidFill>
                  <a:srgbClr val="FFFFFF"/>
                </a:solidFill>
                <a:latin typeface="Arimo"/>
              </a:rPr>
              <a:t>6 DAYS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227917" y="4999881"/>
            <a:ext cx="3882043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>
                <a:solidFill>
                  <a:srgbClr val="FFFFFF"/>
                </a:solidFill>
                <a:latin typeface="Arimo Medium"/>
              </a:rPr>
              <a:t>144</a:t>
            </a:r>
            <a:r>
              <a:rPr lang="en-US" sz="4800">
                <a:solidFill>
                  <a:srgbClr val="FFFFFF"/>
                </a:solidFill>
                <a:latin typeface="Arimo Medium"/>
              </a:rPr>
              <a:t> HOURS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255328" y="6278572"/>
            <a:ext cx="5777346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>
                <a:solidFill>
                  <a:srgbClr val="FFFFFF"/>
                </a:solidFill>
                <a:latin typeface="Arimo Medium"/>
              </a:rPr>
              <a:t>8,640</a:t>
            </a:r>
            <a:r>
              <a:rPr lang="en-US" sz="4800">
                <a:solidFill>
                  <a:srgbClr val="FFFFFF"/>
                </a:solidFill>
                <a:latin typeface="Arimo Medium"/>
              </a:rPr>
              <a:t> MINUTES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3075058" y="8709563"/>
            <a:ext cx="12088005" cy="1178393"/>
            <a:chOff x="0" y="0"/>
            <a:chExt cx="16117340" cy="157119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28575" y="28575"/>
              <a:ext cx="16060167" cy="1514094"/>
            </a:xfrm>
            <a:custGeom>
              <a:avLst/>
              <a:gdLst/>
              <a:ahLst/>
              <a:cxnLst/>
              <a:rect r="r" b="b" t="t" l="l"/>
              <a:pathLst>
                <a:path h="1514094" w="16060167">
                  <a:moveTo>
                    <a:pt x="0" y="1514094"/>
                  </a:moveTo>
                  <a:lnTo>
                    <a:pt x="1182243" y="0"/>
                  </a:lnTo>
                  <a:lnTo>
                    <a:pt x="14877923" y="0"/>
                  </a:lnTo>
                  <a:lnTo>
                    <a:pt x="16060167" y="1514094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-1905" y="0"/>
              <a:ext cx="16121126" cy="1571244"/>
            </a:xfrm>
            <a:custGeom>
              <a:avLst/>
              <a:gdLst/>
              <a:ahLst/>
              <a:cxnLst/>
              <a:rect r="r" b="b" t="t" l="l"/>
              <a:pathLst>
                <a:path h="1571244" w="16121126">
                  <a:moveTo>
                    <a:pt x="8001" y="1525016"/>
                  </a:moveTo>
                  <a:lnTo>
                    <a:pt x="1190244" y="11049"/>
                  </a:lnTo>
                  <a:cubicBezTo>
                    <a:pt x="1195578" y="4064"/>
                    <a:pt x="1203960" y="0"/>
                    <a:pt x="1212723" y="0"/>
                  </a:cubicBezTo>
                  <a:lnTo>
                    <a:pt x="14908403" y="0"/>
                  </a:lnTo>
                  <a:cubicBezTo>
                    <a:pt x="14917167" y="0"/>
                    <a:pt x="14925549" y="4064"/>
                    <a:pt x="14930882" y="11049"/>
                  </a:cubicBezTo>
                  <a:lnTo>
                    <a:pt x="16113125" y="1525143"/>
                  </a:lnTo>
                  <a:cubicBezTo>
                    <a:pt x="16119856" y="1533779"/>
                    <a:pt x="16121126" y="1545463"/>
                    <a:pt x="16116300" y="1555242"/>
                  </a:cubicBezTo>
                  <a:cubicBezTo>
                    <a:pt x="16111474" y="1565021"/>
                    <a:pt x="16101569" y="1571244"/>
                    <a:pt x="16090647" y="1571244"/>
                  </a:cubicBezTo>
                  <a:lnTo>
                    <a:pt x="30480" y="1571244"/>
                  </a:lnTo>
                  <a:cubicBezTo>
                    <a:pt x="19558" y="1571244"/>
                    <a:pt x="9652" y="1565021"/>
                    <a:pt x="4826" y="1555242"/>
                  </a:cubicBezTo>
                  <a:cubicBezTo>
                    <a:pt x="0" y="1545463"/>
                    <a:pt x="1270" y="1533779"/>
                    <a:pt x="8001" y="1525143"/>
                  </a:cubicBezTo>
                  <a:moveTo>
                    <a:pt x="53086" y="1560322"/>
                  </a:moveTo>
                  <a:lnTo>
                    <a:pt x="30607" y="1542796"/>
                  </a:lnTo>
                  <a:lnTo>
                    <a:pt x="30607" y="1514221"/>
                  </a:lnTo>
                  <a:lnTo>
                    <a:pt x="16090645" y="1514221"/>
                  </a:lnTo>
                  <a:lnTo>
                    <a:pt x="16090645" y="1542796"/>
                  </a:lnTo>
                  <a:lnTo>
                    <a:pt x="16068166" y="1560322"/>
                  </a:lnTo>
                  <a:lnTo>
                    <a:pt x="14885924" y="46101"/>
                  </a:lnTo>
                  <a:lnTo>
                    <a:pt x="14908403" y="28575"/>
                  </a:lnTo>
                  <a:lnTo>
                    <a:pt x="14908403" y="57150"/>
                  </a:lnTo>
                  <a:lnTo>
                    <a:pt x="1212723" y="57150"/>
                  </a:lnTo>
                  <a:lnTo>
                    <a:pt x="1212723" y="28575"/>
                  </a:lnTo>
                  <a:lnTo>
                    <a:pt x="1235202" y="46101"/>
                  </a:lnTo>
                  <a:lnTo>
                    <a:pt x="52959" y="1560195"/>
                  </a:lnTo>
                  <a:close/>
                </a:path>
              </a:pathLst>
            </a:custGeom>
            <a:solidFill>
              <a:srgbClr val="002740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8048150" y="2148191"/>
            <a:ext cx="2247812" cy="1395303"/>
            <a:chOff x="0" y="0"/>
            <a:chExt cx="2997082" cy="1860404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28575" y="28575"/>
              <a:ext cx="2939923" cy="1803273"/>
            </a:xfrm>
            <a:custGeom>
              <a:avLst/>
              <a:gdLst/>
              <a:ahLst/>
              <a:cxnLst/>
              <a:rect r="r" b="b" t="t" l="l"/>
              <a:pathLst>
                <a:path h="1803273" w="2939923">
                  <a:moveTo>
                    <a:pt x="0" y="1803273"/>
                  </a:moveTo>
                  <a:lnTo>
                    <a:pt x="1404239" y="0"/>
                  </a:lnTo>
                  <a:lnTo>
                    <a:pt x="2939923" y="1803273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-1905" y="-254"/>
              <a:ext cx="3001010" cy="1860677"/>
            </a:xfrm>
            <a:custGeom>
              <a:avLst/>
              <a:gdLst/>
              <a:ahLst/>
              <a:cxnLst/>
              <a:rect r="r" b="b" t="t" l="l"/>
              <a:pathLst>
                <a:path h="1860677" w="3001010">
                  <a:moveTo>
                    <a:pt x="7874" y="1814576"/>
                  </a:moveTo>
                  <a:lnTo>
                    <a:pt x="1412113" y="11303"/>
                  </a:lnTo>
                  <a:cubicBezTo>
                    <a:pt x="1417447" y="4572"/>
                    <a:pt x="1425448" y="508"/>
                    <a:pt x="1434084" y="254"/>
                  </a:cubicBezTo>
                  <a:cubicBezTo>
                    <a:pt x="1442720" y="0"/>
                    <a:pt x="1450848" y="3810"/>
                    <a:pt x="1456436" y="10287"/>
                  </a:cubicBezTo>
                  <a:lnTo>
                    <a:pt x="2992120" y="1813560"/>
                  </a:lnTo>
                  <a:cubicBezTo>
                    <a:pt x="2999359" y="1822069"/>
                    <a:pt x="3001010" y="1834007"/>
                    <a:pt x="2996311" y="1844040"/>
                  </a:cubicBezTo>
                  <a:cubicBezTo>
                    <a:pt x="2991612" y="1854073"/>
                    <a:pt x="2981452" y="1860677"/>
                    <a:pt x="2970403" y="1860677"/>
                  </a:cubicBezTo>
                  <a:lnTo>
                    <a:pt x="30480" y="1860677"/>
                  </a:lnTo>
                  <a:cubicBezTo>
                    <a:pt x="19558" y="1860677"/>
                    <a:pt x="9652" y="1854454"/>
                    <a:pt x="4826" y="1844675"/>
                  </a:cubicBezTo>
                  <a:cubicBezTo>
                    <a:pt x="0" y="1834896"/>
                    <a:pt x="1270" y="1823212"/>
                    <a:pt x="8001" y="1814576"/>
                  </a:cubicBezTo>
                  <a:moveTo>
                    <a:pt x="53086" y="1849628"/>
                  </a:moveTo>
                  <a:lnTo>
                    <a:pt x="30480" y="1832102"/>
                  </a:lnTo>
                  <a:lnTo>
                    <a:pt x="30480" y="1803527"/>
                  </a:lnTo>
                  <a:lnTo>
                    <a:pt x="2970403" y="1803527"/>
                  </a:lnTo>
                  <a:lnTo>
                    <a:pt x="2970403" y="1832102"/>
                  </a:lnTo>
                  <a:lnTo>
                    <a:pt x="2948686" y="1850644"/>
                  </a:lnTo>
                  <a:lnTo>
                    <a:pt x="1412875" y="47371"/>
                  </a:lnTo>
                  <a:lnTo>
                    <a:pt x="1434592" y="28829"/>
                  </a:lnTo>
                  <a:lnTo>
                    <a:pt x="1457198" y="46355"/>
                  </a:lnTo>
                  <a:lnTo>
                    <a:pt x="53086" y="1849628"/>
                  </a:lnTo>
                  <a:close/>
                </a:path>
              </a:pathLst>
            </a:custGeom>
            <a:solidFill>
              <a:srgbClr val="002740"/>
            </a:solid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2454956" y="8900480"/>
            <a:ext cx="13427964" cy="803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36"/>
              </a:lnSpc>
            </a:pPr>
            <a:r>
              <a:rPr lang="en-US" sz="4800" spc="450">
                <a:solidFill>
                  <a:srgbClr val="FFFFFF"/>
                </a:solidFill>
                <a:latin typeface="Arimo Medium"/>
              </a:rPr>
              <a:t>Limitless knowledge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418563"/>
            <a:ext cx="9144000" cy="2748030"/>
            <a:chOff x="0" y="0"/>
            <a:chExt cx="2408296" cy="72376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08296" cy="723761"/>
            </a:xfrm>
            <a:custGeom>
              <a:avLst/>
              <a:gdLst/>
              <a:ahLst/>
              <a:cxnLst/>
              <a:rect r="r" b="b" t="t" l="l"/>
              <a:pathLst>
                <a:path h="723761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723761"/>
                  </a:lnTo>
                  <a:lnTo>
                    <a:pt x="0" y="723761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2408296" cy="7332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720348" y="754353"/>
            <a:ext cx="5703303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6600" spc="75">
                <a:solidFill>
                  <a:srgbClr val="FFFFFF"/>
                </a:solidFill>
                <a:latin typeface="Arimo Bold"/>
              </a:rPr>
              <a:t>OUR TEAM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843248" y="9454515"/>
            <a:ext cx="411480" cy="148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"/>
              </a:lnSpc>
            </a:pPr>
            <a:r>
              <a:rPr lang="en-US" sz="900">
                <a:solidFill>
                  <a:srgbClr val="FFFFFF"/>
                </a:solidFill>
                <a:latin typeface="Arimo Medium"/>
              </a:rPr>
              <a:t>10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9150531" y="0"/>
            <a:ext cx="9130938" cy="10287000"/>
          </a:xfrm>
          <a:custGeom>
            <a:avLst/>
            <a:gdLst/>
            <a:ahLst/>
            <a:cxnLst/>
            <a:rect r="r" b="b" t="t" l="l"/>
            <a:pathLst>
              <a:path h="10287000" w="9130938">
                <a:moveTo>
                  <a:pt x="0" y="0"/>
                </a:moveTo>
                <a:lnTo>
                  <a:pt x="9130938" y="0"/>
                </a:lnTo>
                <a:lnTo>
                  <a:pt x="91309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85" t="0" r="-15583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0" y="3414243"/>
            <a:ext cx="9179106" cy="5903354"/>
            <a:chOff x="0" y="0"/>
            <a:chExt cx="2417542" cy="155479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417542" cy="1554793"/>
            </a:xfrm>
            <a:custGeom>
              <a:avLst/>
              <a:gdLst/>
              <a:ahLst/>
              <a:cxnLst/>
              <a:rect r="r" b="b" t="t" l="l"/>
              <a:pathLst>
                <a:path h="1554793" w="2417542">
                  <a:moveTo>
                    <a:pt x="0" y="0"/>
                  </a:moveTo>
                  <a:lnTo>
                    <a:pt x="2417542" y="0"/>
                  </a:lnTo>
                  <a:lnTo>
                    <a:pt x="2417542" y="1554793"/>
                  </a:lnTo>
                  <a:lnTo>
                    <a:pt x="0" y="1554793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9525"/>
              <a:ext cx="2417542" cy="1564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331845" y="3688380"/>
            <a:ext cx="5106773" cy="53360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37160" indent="-418580" lvl="1">
              <a:lnSpc>
                <a:spcPts val="4653"/>
              </a:lnSpc>
              <a:buFont typeface="Arial"/>
              <a:buChar char="•"/>
            </a:pPr>
            <a:r>
              <a:rPr lang="en-US" sz="3877">
                <a:solidFill>
                  <a:srgbClr val="FFFFFF"/>
                </a:solidFill>
                <a:latin typeface="Arimo Bold"/>
              </a:rPr>
              <a:t>Yeshwanth Varma</a:t>
            </a:r>
          </a:p>
          <a:p>
            <a:pPr marL="837160" indent="-418580" lvl="1">
              <a:lnSpc>
                <a:spcPts val="4653"/>
              </a:lnSpc>
              <a:buFont typeface="Arial"/>
              <a:buChar char="•"/>
            </a:pPr>
            <a:r>
              <a:rPr lang="en-US" sz="3877">
                <a:solidFill>
                  <a:srgbClr val="FFFFFF"/>
                </a:solidFill>
                <a:latin typeface="Arimo Bold"/>
              </a:rPr>
              <a:t>Priyanshu Parmar</a:t>
            </a:r>
          </a:p>
          <a:p>
            <a:pPr marL="837160" indent="-418580" lvl="1">
              <a:lnSpc>
                <a:spcPts val="4653"/>
              </a:lnSpc>
              <a:buFont typeface="Arial"/>
              <a:buChar char="•"/>
            </a:pPr>
            <a:r>
              <a:rPr lang="en-US" sz="3877">
                <a:solidFill>
                  <a:srgbClr val="FFFFFF"/>
                </a:solidFill>
                <a:latin typeface="Arimo Bold"/>
              </a:rPr>
              <a:t>Hrushikesh </a:t>
            </a:r>
          </a:p>
          <a:p>
            <a:pPr marL="837160" indent="-418580" lvl="1">
              <a:lnSpc>
                <a:spcPts val="4653"/>
              </a:lnSpc>
              <a:buFont typeface="Arial"/>
              <a:buChar char="•"/>
            </a:pPr>
            <a:r>
              <a:rPr lang="en-US" sz="3877">
                <a:solidFill>
                  <a:srgbClr val="FFFFFF"/>
                </a:solidFill>
                <a:latin typeface="Arimo Bold"/>
              </a:rPr>
              <a:t>Srishti Dharwani</a:t>
            </a:r>
          </a:p>
          <a:p>
            <a:pPr marL="837160" indent="-418580" lvl="1">
              <a:lnSpc>
                <a:spcPts val="4653"/>
              </a:lnSpc>
              <a:buFont typeface="Arial"/>
              <a:buChar char="•"/>
            </a:pPr>
            <a:r>
              <a:rPr lang="en-US" sz="3877">
                <a:solidFill>
                  <a:srgbClr val="FFFFFF"/>
                </a:solidFill>
                <a:latin typeface="Arimo Bold"/>
              </a:rPr>
              <a:t>Saket Mundra</a:t>
            </a:r>
          </a:p>
          <a:p>
            <a:pPr marL="837160" indent="-418580" lvl="1">
              <a:lnSpc>
                <a:spcPts val="4653"/>
              </a:lnSpc>
              <a:buFont typeface="Arial"/>
              <a:buChar char="•"/>
            </a:pPr>
            <a:r>
              <a:rPr lang="en-US" sz="3877">
                <a:solidFill>
                  <a:srgbClr val="FFFFFF"/>
                </a:solidFill>
                <a:latin typeface="Arimo Bold"/>
              </a:rPr>
              <a:t>Vidhula </a:t>
            </a:r>
          </a:p>
          <a:p>
            <a:pPr marL="837160" indent="-418580" lvl="1">
              <a:lnSpc>
                <a:spcPts val="4653"/>
              </a:lnSpc>
              <a:buFont typeface="Arial"/>
              <a:buChar char="•"/>
            </a:pPr>
            <a:r>
              <a:rPr lang="en-US" sz="3877">
                <a:solidFill>
                  <a:srgbClr val="FFFFFF"/>
                </a:solidFill>
                <a:latin typeface="Arimo Bold"/>
              </a:rPr>
              <a:t>Srishti Gupta</a:t>
            </a:r>
          </a:p>
          <a:p>
            <a:pPr marL="837160" indent="-418580" lvl="1">
              <a:lnSpc>
                <a:spcPts val="4653"/>
              </a:lnSpc>
              <a:buFont typeface="Arial"/>
              <a:buChar char="•"/>
            </a:pPr>
            <a:r>
              <a:rPr lang="en-US" sz="3877">
                <a:solidFill>
                  <a:srgbClr val="FFFFFF"/>
                </a:solidFill>
                <a:latin typeface="Arimo Bold"/>
              </a:rPr>
              <a:t>Saksham Mahajan</a:t>
            </a:r>
          </a:p>
          <a:p>
            <a:pPr marL="837160" indent="-418580" lvl="1">
              <a:lnSpc>
                <a:spcPts val="4653"/>
              </a:lnSpc>
              <a:buFont typeface="Arial"/>
              <a:buChar char="•"/>
            </a:pPr>
            <a:r>
              <a:rPr lang="en-US" sz="3877">
                <a:solidFill>
                  <a:srgbClr val="FFFFFF"/>
                </a:solidFill>
                <a:latin typeface="Arimo Bold"/>
              </a:rPr>
              <a:t>Manshi Shreya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20348" y="1913787"/>
            <a:ext cx="5107655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6600" spc="75">
                <a:solidFill>
                  <a:srgbClr val="FFFFFF"/>
                </a:solidFill>
                <a:latin typeface="Arimo Bold"/>
              </a:rPr>
              <a:t>GROUP - C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09715" y="2532895"/>
            <a:ext cx="1071032" cy="861563"/>
            <a:chOff x="0" y="0"/>
            <a:chExt cx="1428042" cy="114875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28085" cy="1148793"/>
            </a:xfrm>
            <a:custGeom>
              <a:avLst/>
              <a:gdLst/>
              <a:ahLst/>
              <a:cxnLst/>
              <a:rect r="r" b="b" t="t" l="l"/>
              <a:pathLst>
                <a:path h="1148793" w="1428085">
                  <a:moveTo>
                    <a:pt x="0" y="0"/>
                  </a:moveTo>
                  <a:lnTo>
                    <a:pt x="1428085" y="0"/>
                  </a:lnTo>
                  <a:lnTo>
                    <a:pt x="1428085" y="1148793"/>
                  </a:lnTo>
                  <a:lnTo>
                    <a:pt x="0" y="1148793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1428042" cy="11582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  <a:r>
                <a:rPr lang="en-US" sz="2400">
                  <a:solidFill>
                    <a:srgbClr val="FFFFFF"/>
                  </a:solidFill>
                  <a:latin typeface="Arimo Bold"/>
                </a:rPr>
                <a:t>01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909719" y="3623059"/>
            <a:ext cx="1071032" cy="861563"/>
            <a:chOff x="0" y="0"/>
            <a:chExt cx="1428042" cy="114875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28085" cy="1148793"/>
            </a:xfrm>
            <a:custGeom>
              <a:avLst/>
              <a:gdLst/>
              <a:ahLst/>
              <a:cxnLst/>
              <a:rect r="r" b="b" t="t" l="l"/>
              <a:pathLst>
                <a:path h="1148793" w="1428085">
                  <a:moveTo>
                    <a:pt x="0" y="0"/>
                  </a:moveTo>
                  <a:lnTo>
                    <a:pt x="1428085" y="0"/>
                  </a:lnTo>
                  <a:lnTo>
                    <a:pt x="1428085" y="1148793"/>
                  </a:lnTo>
                  <a:lnTo>
                    <a:pt x="0" y="1148793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9525"/>
              <a:ext cx="1428042" cy="11582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  <a:r>
                <a:rPr lang="en-US" sz="2400">
                  <a:solidFill>
                    <a:srgbClr val="FFFFFF"/>
                  </a:solidFill>
                  <a:latin typeface="Arimo Bold"/>
                </a:rPr>
                <a:t>02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909717" y="4710712"/>
            <a:ext cx="1071032" cy="861563"/>
            <a:chOff x="0" y="0"/>
            <a:chExt cx="1428042" cy="114875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28085" cy="1148793"/>
            </a:xfrm>
            <a:custGeom>
              <a:avLst/>
              <a:gdLst/>
              <a:ahLst/>
              <a:cxnLst/>
              <a:rect r="r" b="b" t="t" l="l"/>
              <a:pathLst>
                <a:path h="1148793" w="1428085">
                  <a:moveTo>
                    <a:pt x="0" y="0"/>
                  </a:moveTo>
                  <a:lnTo>
                    <a:pt x="1428085" y="0"/>
                  </a:lnTo>
                  <a:lnTo>
                    <a:pt x="1428085" y="1148793"/>
                  </a:lnTo>
                  <a:lnTo>
                    <a:pt x="0" y="1148793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9525"/>
              <a:ext cx="1428042" cy="11582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  <a:r>
                <a:rPr lang="en-US" sz="2400">
                  <a:solidFill>
                    <a:srgbClr val="FFFFFF"/>
                  </a:solidFill>
                  <a:latin typeface="Arimo Bold"/>
                </a:rPr>
                <a:t>03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909715" y="5798366"/>
            <a:ext cx="1071032" cy="861563"/>
            <a:chOff x="0" y="0"/>
            <a:chExt cx="1428042" cy="114875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28085" cy="1148793"/>
            </a:xfrm>
            <a:custGeom>
              <a:avLst/>
              <a:gdLst/>
              <a:ahLst/>
              <a:cxnLst/>
              <a:rect r="r" b="b" t="t" l="l"/>
              <a:pathLst>
                <a:path h="1148793" w="1428085">
                  <a:moveTo>
                    <a:pt x="0" y="0"/>
                  </a:moveTo>
                  <a:lnTo>
                    <a:pt x="1428085" y="0"/>
                  </a:lnTo>
                  <a:lnTo>
                    <a:pt x="1428085" y="1148793"/>
                  </a:lnTo>
                  <a:lnTo>
                    <a:pt x="0" y="1148793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9525"/>
              <a:ext cx="1428042" cy="11582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  <a:r>
                <a:rPr lang="en-US" sz="2400">
                  <a:solidFill>
                    <a:srgbClr val="FFFFFF"/>
                  </a:solidFill>
                  <a:latin typeface="Arimo Bold"/>
                </a:rPr>
                <a:t>04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909715" y="6886019"/>
            <a:ext cx="1071032" cy="861563"/>
            <a:chOff x="0" y="0"/>
            <a:chExt cx="1428042" cy="114875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428085" cy="1148793"/>
            </a:xfrm>
            <a:custGeom>
              <a:avLst/>
              <a:gdLst/>
              <a:ahLst/>
              <a:cxnLst/>
              <a:rect r="r" b="b" t="t" l="l"/>
              <a:pathLst>
                <a:path h="1148793" w="1428085">
                  <a:moveTo>
                    <a:pt x="0" y="0"/>
                  </a:moveTo>
                  <a:lnTo>
                    <a:pt x="1428085" y="0"/>
                  </a:lnTo>
                  <a:lnTo>
                    <a:pt x="1428085" y="1148793"/>
                  </a:lnTo>
                  <a:lnTo>
                    <a:pt x="0" y="1148793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9525"/>
              <a:ext cx="1428042" cy="11582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  <a:r>
                <a:rPr lang="en-US" sz="2400">
                  <a:solidFill>
                    <a:srgbClr val="FFFFFF"/>
                  </a:solidFill>
                  <a:latin typeface="Arimo Bold"/>
                </a:rPr>
                <a:t>05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909715" y="7955048"/>
            <a:ext cx="1071032" cy="861563"/>
            <a:chOff x="0" y="0"/>
            <a:chExt cx="1428042" cy="114875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28085" cy="1148793"/>
            </a:xfrm>
            <a:custGeom>
              <a:avLst/>
              <a:gdLst/>
              <a:ahLst/>
              <a:cxnLst/>
              <a:rect r="r" b="b" t="t" l="l"/>
              <a:pathLst>
                <a:path h="1148793" w="1428085">
                  <a:moveTo>
                    <a:pt x="0" y="0"/>
                  </a:moveTo>
                  <a:lnTo>
                    <a:pt x="1428085" y="0"/>
                  </a:lnTo>
                  <a:lnTo>
                    <a:pt x="1428085" y="1148793"/>
                  </a:lnTo>
                  <a:lnTo>
                    <a:pt x="0" y="1148793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9525"/>
              <a:ext cx="1428042" cy="11582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  <a:r>
                <a:rPr lang="en-US" sz="2400">
                  <a:solidFill>
                    <a:srgbClr val="FFFFFF"/>
                  </a:solidFill>
                  <a:latin typeface="Arimo Bold"/>
                </a:rPr>
                <a:t>06</a:t>
              </a: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1028700" y="1994696"/>
            <a:ext cx="7607339" cy="7607339"/>
          </a:xfrm>
          <a:custGeom>
            <a:avLst/>
            <a:gdLst/>
            <a:ahLst/>
            <a:cxnLst/>
            <a:rect r="r" b="b" t="t" l="l"/>
            <a:pathLst>
              <a:path h="7607339" w="7607339">
                <a:moveTo>
                  <a:pt x="0" y="0"/>
                </a:moveTo>
                <a:lnTo>
                  <a:pt x="7607339" y="0"/>
                </a:lnTo>
                <a:lnTo>
                  <a:pt x="7607339" y="7607339"/>
                </a:lnTo>
                <a:lnTo>
                  <a:pt x="0" y="76073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16843882" y="10222900"/>
            <a:ext cx="411480" cy="148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"/>
              </a:lnSpc>
            </a:pPr>
            <a:r>
              <a:rPr lang="en-US" sz="900">
                <a:solidFill>
                  <a:srgbClr val="FFFFFF"/>
                </a:solidFill>
                <a:latin typeface="Arimo Medium"/>
              </a:rPr>
              <a:t>7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00918" y="2629800"/>
            <a:ext cx="7458338" cy="559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3"/>
              </a:lnSpc>
            </a:pPr>
            <a:r>
              <a:rPr lang="en-US" sz="3503">
                <a:solidFill>
                  <a:srgbClr val="002740"/>
                </a:solidFill>
                <a:latin typeface="Arimo Bold"/>
              </a:rPr>
              <a:t>Our Journey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00924" y="3794281"/>
            <a:ext cx="7458338" cy="559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3"/>
              </a:lnSpc>
            </a:pPr>
            <a:r>
              <a:rPr lang="en-US" sz="3503">
                <a:solidFill>
                  <a:srgbClr val="002740"/>
                </a:solidFill>
                <a:latin typeface="Arimo Bold"/>
              </a:rPr>
              <a:t>Engineering Practices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00924" y="4880340"/>
            <a:ext cx="7458338" cy="559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3"/>
              </a:lnSpc>
            </a:pPr>
            <a:r>
              <a:rPr lang="en-US" sz="3503">
                <a:solidFill>
                  <a:srgbClr val="002740"/>
                </a:solidFill>
                <a:latin typeface="Arimo Bold"/>
              </a:rPr>
              <a:t>Tech Stack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200924" y="5934874"/>
            <a:ext cx="7458338" cy="559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3"/>
              </a:lnSpc>
            </a:pPr>
            <a:r>
              <a:rPr lang="en-US" sz="3503">
                <a:solidFill>
                  <a:srgbClr val="002740"/>
                </a:solidFill>
                <a:latin typeface="Arimo Bold"/>
              </a:rPr>
              <a:t>Challenges &amp; Learnings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200924" y="7047296"/>
            <a:ext cx="7458338" cy="559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3"/>
              </a:lnSpc>
            </a:pPr>
            <a:r>
              <a:rPr lang="en-US" sz="3503">
                <a:solidFill>
                  <a:srgbClr val="002740"/>
                </a:solidFill>
                <a:latin typeface="Arimo Bold"/>
              </a:rPr>
              <a:t>Demo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200924" y="8112093"/>
            <a:ext cx="7458338" cy="559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3"/>
              </a:lnSpc>
            </a:pPr>
            <a:r>
              <a:rPr lang="en-US" sz="3503">
                <a:solidFill>
                  <a:srgbClr val="002740"/>
                </a:solidFill>
                <a:latin typeface="Arimo Bold"/>
              </a:rPr>
              <a:t>Questions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98470" y="206497"/>
            <a:ext cx="7867799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2740"/>
                </a:solidFill>
                <a:latin typeface="Canva Sans 1 Bold"/>
              </a:rPr>
              <a:t>OUR AGENDA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3784865"/>
            <a:chOff x="0" y="0"/>
            <a:chExt cx="4816593" cy="99683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996837"/>
            </a:xfrm>
            <a:custGeom>
              <a:avLst/>
              <a:gdLst/>
              <a:ahLst/>
              <a:cxnLst/>
              <a:rect r="r" b="b" t="t" l="l"/>
              <a:pathLst>
                <a:path h="996837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996837"/>
                  </a:lnTo>
                  <a:lnTo>
                    <a:pt x="0" y="996837"/>
                  </a:lnTo>
                  <a:close/>
                </a:path>
              </a:pathLst>
            </a:custGeom>
            <a:solidFill>
              <a:srgbClr val="00274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10349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0" y="857250"/>
            <a:ext cx="1828800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1 Bold"/>
              </a:rPr>
              <a:t>PROBLEM STATEMENT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39592" y="5445214"/>
            <a:ext cx="16323972" cy="2886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9"/>
              </a:lnSpc>
              <a:spcBef>
                <a:spcPct val="0"/>
              </a:spcBef>
            </a:pPr>
            <a:r>
              <a:rPr lang="en-US" sz="4699">
                <a:solidFill>
                  <a:srgbClr val="13538A"/>
                </a:solidFill>
                <a:latin typeface="Arimo"/>
              </a:rPr>
              <a:t>Design a UI and a backend system for a new enterprise application that Flipkart is launching, </a:t>
            </a:r>
            <a:r>
              <a:rPr lang="en-US" sz="4699">
                <a:solidFill>
                  <a:srgbClr val="002740"/>
                </a:solidFill>
                <a:latin typeface="Arimo Bold"/>
              </a:rPr>
              <a:t>FlipFit</a:t>
            </a:r>
            <a:r>
              <a:rPr lang="en-US" sz="4699">
                <a:solidFill>
                  <a:srgbClr val="13538A"/>
                </a:solidFill>
                <a:latin typeface="Arimo"/>
              </a:rPr>
              <a:t>. </a:t>
            </a:r>
          </a:p>
          <a:p>
            <a:pPr algn="ctr">
              <a:lnSpc>
                <a:spcPts val="5639"/>
              </a:lnSpc>
              <a:spcBef>
                <a:spcPct val="0"/>
              </a:spcBef>
            </a:pPr>
            <a:r>
              <a:rPr lang="en-US" sz="4699">
                <a:solidFill>
                  <a:srgbClr val="13538A"/>
                </a:solidFill>
                <a:latin typeface="Arimo"/>
              </a:rPr>
              <a:t>Flipkart is partnering up with gyms across Bangalore to enter into the fitness space.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2399895" y="4706666"/>
          <a:ext cx="13888104" cy="3534445"/>
        </p:xfrm>
        <a:graphic>
          <a:graphicData uri="http://schemas.openxmlformats.org/drawingml/2006/table">
            <a:tbl>
              <a:tblPr/>
              <a:tblGrid>
                <a:gridCol w="3038532"/>
                <a:gridCol w="3438344"/>
                <a:gridCol w="3238438"/>
              </a:tblGrid>
              <a:tr h="299164">
                <a:tc rowSpan="2">
                  <a:txBody>
                    <a:bodyPr anchor="t" rtlCol="false"/>
                    <a:lstStyle/>
                    <a:p>
                      <a:pPr algn="ctr">
                        <a:lnSpc>
                          <a:spcPts val="4550"/>
                        </a:lnSpc>
                        <a:defRPr/>
                      </a:pPr>
                      <a:r>
                        <a:rPr lang="en-US" sz="3500" spc="52">
                          <a:solidFill>
                            <a:srgbClr val="191919"/>
                          </a:solidFill>
                          <a:latin typeface="Aileron Bold"/>
                        </a:rPr>
                        <a:t>ADMIN</a:t>
                      </a:r>
                      <a:endParaRPr lang="en-US" sz="1100"/>
                    </a:p>
                  </a:txBody>
                  <a:tcPr marL="198495" marR="198495" marT="198495" marB="198495" anchor="ctr">
                    <a:lnL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 anchor="t" rtlCol="false"/>
                    <a:lstStyle/>
                    <a:p>
                      <a:pPr algn="ctr">
                        <a:lnSpc>
                          <a:spcPts val="4420"/>
                        </a:lnSpc>
                        <a:defRPr/>
                      </a:pPr>
                      <a:r>
                        <a:rPr lang="en-US" sz="3400" spc="51">
                          <a:solidFill>
                            <a:srgbClr val="191919"/>
                          </a:solidFill>
                          <a:latin typeface="Aileron Bold"/>
                        </a:rPr>
                        <a:t>GYM OWNER</a:t>
                      </a:r>
                      <a:endParaRPr lang="en-US" sz="1100"/>
                    </a:p>
                  </a:txBody>
                  <a:tcPr marL="198495" marR="198495" marT="198495" marB="198495" anchor="ctr">
                    <a:lnL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 anchor="t" rtlCol="false"/>
                    <a:lstStyle/>
                    <a:p>
                      <a:pPr algn="ctr">
                        <a:lnSpc>
                          <a:spcPts val="4420"/>
                        </a:lnSpc>
                        <a:defRPr/>
                      </a:pPr>
                      <a:r>
                        <a:rPr lang="en-US" sz="3400" spc="51">
                          <a:solidFill>
                            <a:srgbClr val="191919"/>
                          </a:solidFill>
                          <a:latin typeface="Aileron Bold"/>
                        </a:rPr>
                        <a:t>GYM CUSTOMER </a:t>
                      </a:r>
                      <a:endParaRPr lang="en-US" sz="1100"/>
                    </a:p>
                  </a:txBody>
                  <a:tcPr marL="198495" marR="198495" marT="198495" marB="198495" anchor="ctr">
                    <a:lnL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5281"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4550"/>
                        </a:lnSpc>
                        <a:defRPr/>
                      </a:pPr>
                      <a:r>
                        <a:rPr lang="en-US" sz="3500" spc="52">
                          <a:solidFill>
                            <a:srgbClr val="191919"/>
                          </a:solidFill>
                          <a:latin typeface="Aileron Bold"/>
                        </a:rPr>
                        <a:t>ADMIN</a:t>
                      </a:r>
                      <a:endParaRPr lang="en-US" sz="1100"/>
                    </a:p>
                  </a:txBody>
                  <a:tcPr marL="198495" marR="198495" marT="198495" marB="198495" anchor="ctr">
                    <a:lnL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4420"/>
                        </a:lnSpc>
                        <a:defRPr/>
                      </a:pPr>
                      <a:r>
                        <a:rPr lang="en-US" sz="3400" spc="51">
                          <a:solidFill>
                            <a:srgbClr val="191919"/>
                          </a:solidFill>
                          <a:latin typeface="Aileron Bold"/>
                        </a:rPr>
                        <a:t>GYM OWNER</a:t>
                      </a:r>
                      <a:endParaRPr lang="en-US" sz="1100"/>
                    </a:p>
                  </a:txBody>
                  <a:tcPr marL="198495" marR="198495" marT="198495" marB="198495" anchor="ctr">
                    <a:lnL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4420"/>
                        </a:lnSpc>
                        <a:defRPr/>
                      </a:pPr>
                      <a:r>
                        <a:rPr lang="en-US" sz="3400" spc="51">
                          <a:solidFill>
                            <a:srgbClr val="191919"/>
                          </a:solidFill>
                          <a:latin typeface="Aileron Bold"/>
                        </a:rPr>
                        <a:t>GYM CUSTOMER </a:t>
                      </a:r>
                      <a:endParaRPr lang="en-US" sz="1100"/>
                    </a:p>
                  </a:txBody>
                  <a:tcPr marL="198495" marR="198495" marT="198495" marB="198495" anchor="ctr">
                    <a:lnL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9624">
                      <a:solidFill>
                        <a:srgbClr val="ED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3426785" y="3584821"/>
            <a:ext cx="2302530" cy="2243690"/>
            <a:chOff x="0" y="0"/>
            <a:chExt cx="582002" cy="56713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82002" cy="567130"/>
            </a:xfrm>
            <a:custGeom>
              <a:avLst/>
              <a:gdLst/>
              <a:ahLst/>
              <a:cxnLst/>
              <a:rect r="r" b="b" t="t" l="l"/>
              <a:pathLst>
                <a:path h="567130" w="582002">
                  <a:moveTo>
                    <a:pt x="50435" y="0"/>
                  </a:moveTo>
                  <a:lnTo>
                    <a:pt x="531567" y="0"/>
                  </a:lnTo>
                  <a:cubicBezTo>
                    <a:pt x="559422" y="0"/>
                    <a:pt x="582002" y="22581"/>
                    <a:pt x="582002" y="50435"/>
                  </a:cubicBezTo>
                  <a:lnTo>
                    <a:pt x="582002" y="516694"/>
                  </a:lnTo>
                  <a:cubicBezTo>
                    <a:pt x="582002" y="544549"/>
                    <a:pt x="559422" y="567130"/>
                    <a:pt x="531567" y="567130"/>
                  </a:cubicBezTo>
                  <a:lnTo>
                    <a:pt x="50435" y="567130"/>
                  </a:lnTo>
                  <a:cubicBezTo>
                    <a:pt x="22581" y="567130"/>
                    <a:pt x="0" y="544549"/>
                    <a:pt x="0" y="516694"/>
                  </a:cubicBezTo>
                  <a:lnTo>
                    <a:pt x="0" y="50435"/>
                  </a:lnTo>
                  <a:cubicBezTo>
                    <a:pt x="0" y="22581"/>
                    <a:pt x="22581" y="0"/>
                    <a:pt x="50435" y="0"/>
                  </a:cubicBezTo>
                  <a:close/>
                </a:path>
              </a:pathLst>
            </a:custGeom>
            <a:solidFill>
              <a:srgbClr val="D2F1F1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582002" cy="595705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312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046266" y="3457806"/>
            <a:ext cx="2558855" cy="2370706"/>
            <a:chOff x="0" y="0"/>
            <a:chExt cx="646793" cy="59923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46793" cy="599235"/>
            </a:xfrm>
            <a:custGeom>
              <a:avLst/>
              <a:gdLst/>
              <a:ahLst/>
              <a:cxnLst/>
              <a:rect r="r" b="b" t="t" l="l"/>
              <a:pathLst>
                <a:path h="599235" w="646793">
                  <a:moveTo>
                    <a:pt x="45383" y="0"/>
                  </a:moveTo>
                  <a:lnTo>
                    <a:pt x="601410" y="0"/>
                  </a:lnTo>
                  <a:cubicBezTo>
                    <a:pt x="626474" y="0"/>
                    <a:pt x="646793" y="20319"/>
                    <a:pt x="646793" y="45383"/>
                  </a:cubicBezTo>
                  <a:lnTo>
                    <a:pt x="646793" y="553852"/>
                  </a:lnTo>
                  <a:cubicBezTo>
                    <a:pt x="646793" y="565888"/>
                    <a:pt x="642011" y="577432"/>
                    <a:pt x="633500" y="585943"/>
                  </a:cubicBezTo>
                  <a:cubicBezTo>
                    <a:pt x="624989" y="594453"/>
                    <a:pt x="613446" y="599235"/>
                    <a:pt x="601410" y="599235"/>
                  </a:cubicBezTo>
                  <a:lnTo>
                    <a:pt x="45383" y="599235"/>
                  </a:lnTo>
                  <a:cubicBezTo>
                    <a:pt x="20319" y="599235"/>
                    <a:pt x="0" y="578916"/>
                    <a:pt x="0" y="553852"/>
                  </a:cubicBezTo>
                  <a:lnTo>
                    <a:pt x="0" y="45383"/>
                  </a:lnTo>
                  <a:cubicBezTo>
                    <a:pt x="0" y="20319"/>
                    <a:pt x="20319" y="0"/>
                    <a:pt x="45383" y="0"/>
                  </a:cubicBezTo>
                  <a:close/>
                </a:path>
              </a:pathLst>
            </a:custGeom>
            <a:solidFill>
              <a:srgbClr val="D2F1F1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646793" cy="627810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312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518789" y="3457806"/>
            <a:ext cx="2538211" cy="2370706"/>
            <a:chOff x="0" y="0"/>
            <a:chExt cx="641575" cy="59923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41575" cy="599235"/>
            </a:xfrm>
            <a:custGeom>
              <a:avLst/>
              <a:gdLst/>
              <a:ahLst/>
              <a:cxnLst/>
              <a:rect r="r" b="b" t="t" l="l"/>
              <a:pathLst>
                <a:path h="599235" w="641575">
                  <a:moveTo>
                    <a:pt x="45752" y="0"/>
                  </a:moveTo>
                  <a:lnTo>
                    <a:pt x="595822" y="0"/>
                  </a:lnTo>
                  <a:cubicBezTo>
                    <a:pt x="621091" y="0"/>
                    <a:pt x="641575" y="20484"/>
                    <a:pt x="641575" y="45752"/>
                  </a:cubicBezTo>
                  <a:lnTo>
                    <a:pt x="641575" y="553483"/>
                  </a:lnTo>
                  <a:cubicBezTo>
                    <a:pt x="641575" y="578751"/>
                    <a:pt x="621091" y="599235"/>
                    <a:pt x="595822" y="599235"/>
                  </a:cubicBezTo>
                  <a:lnTo>
                    <a:pt x="45752" y="599235"/>
                  </a:lnTo>
                  <a:cubicBezTo>
                    <a:pt x="20484" y="599235"/>
                    <a:pt x="0" y="578751"/>
                    <a:pt x="0" y="553483"/>
                  </a:cubicBezTo>
                  <a:lnTo>
                    <a:pt x="0" y="45752"/>
                  </a:lnTo>
                  <a:cubicBezTo>
                    <a:pt x="0" y="20484"/>
                    <a:pt x="20484" y="0"/>
                    <a:pt x="45752" y="0"/>
                  </a:cubicBezTo>
                  <a:close/>
                </a:path>
              </a:pathLst>
            </a:custGeom>
            <a:solidFill>
              <a:srgbClr val="D2F1F1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641575" cy="627810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3120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3607662" y="3736278"/>
            <a:ext cx="1940777" cy="1940777"/>
          </a:xfrm>
          <a:custGeom>
            <a:avLst/>
            <a:gdLst/>
            <a:ahLst/>
            <a:cxnLst/>
            <a:rect r="r" b="b" t="t" l="l"/>
            <a:pathLst>
              <a:path h="1940777" w="1940777">
                <a:moveTo>
                  <a:pt x="0" y="0"/>
                </a:moveTo>
                <a:lnTo>
                  <a:pt x="1940777" y="0"/>
                </a:lnTo>
                <a:lnTo>
                  <a:pt x="1940777" y="1940777"/>
                </a:lnTo>
                <a:lnTo>
                  <a:pt x="0" y="19407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8223683" y="3584821"/>
            <a:ext cx="2204020" cy="2204020"/>
          </a:xfrm>
          <a:custGeom>
            <a:avLst/>
            <a:gdLst/>
            <a:ahLst/>
            <a:cxnLst/>
            <a:rect r="r" b="b" t="t" l="l"/>
            <a:pathLst>
              <a:path h="2204020" w="2204020">
                <a:moveTo>
                  <a:pt x="0" y="0"/>
                </a:moveTo>
                <a:lnTo>
                  <a:pt x="2204020" y="0"/>
                </a:lnTo>
                <a:lnTo>
                  <a:pt x="2204020" y="2204020"/>
                </a:lnTo>
                <a:lnTo>
                  <a:pt x="0" y="22040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2803538" y="3658801"/>
            <a:ext cx="1968714" cy="1968714"/>
          </a:xfrm>
          <a:custGeom>
            <a:avLst/>
            <a:gdLst/>
            <a:ahLst/>
            <a:cxnLst/>
            <a:rect r="r" b="b" t="t" l="l"/>
            <a:pathLst>
              <a:path h="1968714" w="1968714">
                <a:moveTo>
                  <a:pt x="0" y="0"/>
                </a:moveTo>
                <a:lnTo>
                  <a:pt x="1968714" y="0"/>
                </a:lnTo>
                <a:lnTo>
                  <a:pt x="1968714" y="1968715"/>
                </a:lnTo>
                <a:lnTo>
                  <a:pt x="0" y="19687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000002" y="1019175"/>
            <a:ext cx="14287996" cy="119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59"/>
              </a:lnSpc>
            </a:pPr>
            <a:r>
              <a:rPr lang="en-US" sz="7799">
                <a:solidFill>
                  <a:srgbClr val="002740"/>
                </a:solidFill>
                <a:latin typeface="Aileron Bold"/>
              </a:rPr>
              <a:t>ENTITIES IN FLIPFIT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2941480" y="5470256"/>
            <a:ext cx="1284917" cy="0"/>
          </a:xfrm>
          <a:prstGeom prst="line">
            <a:avLst/>
          </a:prstGeom>
          <a:ln cap="flat" w="57150">
            <a:solidFill>
              <a:srgbClr val="86EAE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5916766" y="5469811"/>
            <a:ext cx="838008" cy="444"/>
          </a:xfrm>
          <a:prstGeom prst="line">
            <a:avLst/>
          </a:prstGeom>
          <a:ln cap="flat" w="57150">
            <a:solidFill>
              <a:srgbClr val="3EDAD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8885470" y="5469811"/>
            <a:ext cx="651782" cy="0"/>
          </a:xfrm>
          <a:prstGeom prst="line">
            <a:avLst/>
          </a:prstGeom>
          <a:ln cap="flat" w="57150">
            <a:solidFill>
              <a:srgbClr val="18AFD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11089067" y="5469811"/>
            <a:ext cx="1047750" cy="7788"/>
          </a:xfrm>
          <a:prstGeom prst="line">
            <a:avLst/>
          </a:prstGeom>
          <a:ln cap="flat" w="57150">
            <a:solidFill>
              <a:srgbClr val="1C88C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13673056" y="5477599"/>
            <a:ext cx="1348371" cy="42124"/>
          </a:xfrm>
          <a:prstGeom prst="line">
            <a:avLst/>
          </a:prstGeom>
          <a:ln cap="flat" w="57150">
            <a:solidFill>
              <a:srgbClr val="13538A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1028700" y="4350891"/>
            <a:ext cx="2462054" cy="2462054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6EAE9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4023629" y="4313430"/>
            <a:ext cx="2312763" cy="2312763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62130" lIns="62130" bIns="62130" rIns="62130"/>
            <a:lstStyle/>
            <a:p>
              <a:pPr algn="ctr">
                <a:lnSpc>
                  <a:spcPts val="209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6754774" y="4404464"/>
            <a:ext cx="2130696" cy="2130696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7C9E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78314" lIns="78314" bIns="78314" rIns="78314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9271339" y="4404464"/>
            <a:ext cx="2203308" cy="2203308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8AFD6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7038" lIns="57038" bIns="57038" rIns="57038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1860517" y="4279948"/>
            <a:ext cx="2379727" cy="2379727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88C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6465" lIns="56465" bIns="56465" rIns="56465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5021427" y="4404464"/>
            <a:ext cx="2230519" cy="2230519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538A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81984" lIns="81984" bIns="81984" rIns="81984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25" id="25"/>
          <p:cNvSpPr/>
          <p:nvPr/>
        </p:nvSpPr>
        <p:spPr>
          <a:xfrm flipH="false" flipV="false" rot="0">
            <a:off x="1628448" y="4846320"/>
            <a:ext cx="1262559" cy="1262559"/>
          </a:xfrm>
          <a:custGeom>
            <a:avLst/>
            <a:gdLst/>
            <a:ahLst/>
            <a:cxnLst/>
            <a:rect r="r" b="b" t="t" l="l"/>
            <a:pathLst>
              <a:path h="1262559" w="1262559">
                <a:moveTo>
                  <a:pt x="0" y="0"/>
                </a:moveTo>
                <a:lnTo>
                  <a:pt x="1262558" y="0"/>
                </a:lnTo>
                <a:lnTo>
                  <a:pt x="1262558" y="1262559"/>
                </a:lnTo>
                <a:lnTo>
                  <a:pt x="0" y="12625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4536969" y="4846320"/>
            <a:ext cx="1262559" cy="1262559"/>
          </a:xfrm>
          <a:custGeom>
            <a:avLst/>
            <a:gdLst/>
            <a:ahLst/>
            <a:cxnLst/>
            <a:rect r="r" b="b" t="t" l="l"/>
            <a:pathLst>
              <a:path h="1262559" w="1262559">
                <a:moveTo>
                  <a:pt x="0" y="0"/>
                </a:moveTo>
                <a:lnTo>
                  <a:pt x="1262559" y="0"/>
                </a:lnTo>
                <a:lnTo>
                  <a:pt x="1262559" y="1262559"/>
                </a:lnTo>
                <a:lnTo>
                  <a:pt x="0" y="12625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6869089" y="4486993"/>
            <a:ext cx="1794613" cy="1794613"/>
          </a:xfrm>
          <a:custGeom>
            <a:avLst/>
            <a:gdLst/>
            <a:ahLst/>
            <a:cxnLst/>
            <a:rect r="r" b="b" t="t" l="l"/>
            <a:pathLst>
              <a:path h="1794613" w="1794613">
                <a:moveTo>
                  <a:pt x="0" y="0"/>
                </a:moveTo>
                <a:lnTo>
                  <a:pt x="1794614" y="0"/>
                </a:lnTo>
                <a:lnTo>
                  <a:pt x="1794614" y="1794613"/>
                </a:lnTo>
                <a:lnTo>
                  <a:pt x="0" y="17946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2427704" y="4761623"/>
            <a:ext cx="1245353" cy="1245353"/>
          </a:xfrm>
          <a:custGeom>
            <a:avLst/>
            <a:gdLst/>
            <a:ahLst/>
            <a:cxnLst/>
            <a:rect r="r" b="b" t="t" l="l"/>
            <a:pathLst>
              <a:path h="1245353" w="1245353">
                <a:moveTo>
                  <a:pt x="0" y="0"/>
                </a:moveTo>
                <a:lnTo>
                  <a:pt x="1245352" y="0"/>
                </a:lnTo>
                <a:lnTo>
                  <a:pt x="1245352" y="1245353"/>
                </a:lnTo>
                <a:lnTo>
                  <a:pt x="0" y="124535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9651552" y="4761623"/>
            <a:ext cx="1347255" cy="1347255"/>
          </a:xfrm>
          <a:custGeom>
            <a:avLst/>
            <a:gdLst/>
            <a:ahLst/>
            <a:cxnLst/>
            <a:rect r="r" b="b" t="t" l="l"/>
            <a:pathLst>
              <a:path h="1347255" w="1347255">
                <a:moveTo>
                  <a:pt x="0" y="0"/>
                </a:moveTo>
                <a:lnTo>
                  <a:pt x="1347255" y="0"/>
                </a:lnTo>
                <a:lnTo>
                  <a:pt x="1347255" y="1347256"/>
                </a:lnTo>
                <a:lnTo>
                  <a:pt x="0" y="13472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15336645" y="4724754"/>
            <a:ext cx="1589939" cy="1589939"/>
          </a:xfrm>
          <a:custGeom>
            <a:avLst/>
            <a:gdLst/>
            <a:ahLst/>
            <a:cxnLst/>
            <a:rect r="r" b="b" t="t" l="l"/>
            <a:pathLst>
              <a:path h="1589939" w="1589939">
                <a:moveTo>
                  <a:pt x="0" y="0"/>
                </a:moveTo>
                <a:lnTo>
                  <a:pt x="1589939" y="0"/>
                </a:lnTo>
                <a:lnTo>
                  <a:pt x="1589939" y="1589938"/>
                </a:lnTo>
                <a:lnTo>
                  <a:pt x="0" y="158993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1238566" y="3264990"/>
            <a:ext cx="2042322" cy="779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2400">
                <a:solidFill>
                  <a:srgbClr val="002740"/>
                </a:solidFill>
                <a:latin typeface="Aileron Bold"/>
              </a:rPr>
              <a:t>UML DIAGRAMS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4064033" y="6784370"/>
            <a:ext cx="2042322" cy="1169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2400">
                <a:solidFill>
                  <a:srgbClr val="002740"/>
                </a:solidFill>
                <a:latin typeface="Aileron Bold"/>
              </a:rPr>
              <a:t>VERSION CONTROL (GIT)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6798961" y="2980944"/>
            <a:ext cx="2042322" cy="1169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2400">
                <a:solidFill>
                  <a:srgbClr val="002740"/>
                </a:solidFill>
                <a:latin typeface="Aileron Bold"/>
              </a:rPr>
              <a:t>JAVA PROJECT STRUCTURE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211505" y="6784370"/>
            <a:ext cx="2203308" cy="1169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2400">
                <a:solidFill>
                  <a:srgbClr val="002740"/>
                </a:solidFill>
                <a:latin typeface="Aileron Bold"/>
              </a:rPr>
              <a:t>DAO LAYER USING COLLECTIONS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2029219" y="3176206"/>
            <a:ext cx="2042322" cy="779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2400">
                <a:solidFill>
                  <a:srgbClr val="002740"/>
                </a:solidFill>
                <a:latin typeface="Aileron Bold"/>
              </a:rPr>
              <a:t>JDBC AND MYSQL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5064737" y="6979633"/>
            <a:ext cx="2187209" cy="779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2400">
                <a:solidFill>
                  <a:srgbClr val="002740"/>
                </a:solidFill>
                <a:latin typeface="Aileron Bold"/>
              </a:rPr>
              <a:t>DROPWIZARD FOR REST API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915276" y="770205"/>
            <a:ext cx="11724140" cy="1200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79"/>
              </a:lnSpc>
            </a:pPr>
            <a:r>
              <a:rPr lang="en-US" sz="7899" spc="236">
                <a:solidFill>
                  <a:srgbClr val="002740"/>
                </a:solidFill>
                <a:latin typeface="Aileron Ultra-Bold"/>
              </a:rPr>
              <a:t>OUR JOURNEY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DAF7YJ0Ow5c</dc:identifier>
  <dcterms:modified xsi:type="dcterms:W3CDTF">2011-08-01T06:04:30Z</dcterms:modified>
  <cp:revision>1</cp:revision>
  <dc:title>FilpFit-ppt.pptx</dc:title>
</cp:coreProperties>
</file>

<file path=docProps/thumbnail.jpeg>
</file>